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65" r:id="rId2"/>
    <p:sldId id="600" r:id="rId3"/>
    <p:sldId id="696" r:id="rId4"/>
    <p:sldId id="482" r:id="rId5"/>
    <p:sldId id="697" r:id="rId6"/>
    <p:sldId id="646" r:id="rId7"/>
    <p:sldId id="698" r:id="rId8"/>
    <p:sldId id="699" r:id="rId9"/>
    <p:sldId id="700" r:id="rId10"/>
    <p:sldId id="701" r:id="rId11"/>
    <p:sldId id="702" r:id="rId12"/>
    <p:sldId id="703" r:id="rId13"/>
    <p:sldId id="704" r:id="rId14"/>
    <p:sldId id="706" r:id="rId15"/>
    <p:sldId id="705" r:id="rId16"/>
    <p:sldId id="707" r:id="rId17"/>
    <p:sldId id="708" r:id="rId18"/>
    <p:sldId id="709" r:id="rId19"/>
    <p:sldId id="359" r:id="rId20"/>
  </p:sldIdLst>
  <p:sldSz cx="9144000" cy="6858000" type="screen4x3"/>
  <p:notesSz cx="9939338" cy="6805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7">
          <p15:clr>
            <a:srgbClr val="A4A3A4"/>
          </p15:clr>
        </p15:guide>
        <p15:guide id="2" pos="28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AEF6"/>
    <a:srgbClr val="095D3C"/>
    <a:srgbClr val="FFFFFF"/>
    <a:srgbClr val="DCB6A1"/>
    <a:srgbClr val="C4C4C2"/>
    <a:srgbClr val="B9CDE5"/>
    <a:srgbClr val="9BC01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1" autoAdjust="0"/>
    <p:restoredTop sz="80956" autoAdjust="0"/>
  </p:normalViewPr>
  <p:slideViewPr>
    <p:cSldViewPr snapToGrid="0">
      <p:cViewPr varScale="1">
        <p:scale>
          <a:sx n="162" d="100"/>
          <a:sy n="162" d="100"/>
        </p:scale>
        <p:origin x="780" y="138"/>
      </p:cViewPr>
      <p:guideLst>
        <p:guide orient="horz" pos="2147"/>
        <p:guide pos="28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弦智" userId="27c4bdb3-0786-4697-a810-29eb29b940ae" providerId="ADAL" clId="{BF814264-E2B2-42B5-AE08-60A03F8ECC83}"/>
    <pc:docChg chg="undo redo custSel addSld delSld modSld sldOrd">
      <pc:chgData name="张弦智" userId="27c4bdb3-0786-4697-a810-29eb29b940ae" providerId="ADAL" clId="{BF814264-E2B2-42B5-AE08-60A03F8ECC83}" dt="2024-03-16T07:02:48.847" v="4618" actId="1076"/>
      <pc:docMkLst>
        <pc:docMk/>
      </pc:docMkLst>
      <pc:sldChg chg="delSp modSp mod">
        <pc:chgData name="张弦智" userId="27c4bdb3-0786-4697-a810-29eb29b940ae" providerId="ADAL" clId="{BF814264-E2B2-42B5-AE08-60A03F8ECC83}" dt="2024-03-15T08:24:11.597" v="4361" actId="20577"/>
        <pc:sldMkLst>
          <pc:docMk/>
          <pc:sldMk cId="0" sldId="359"/>
        </pc:sldMkLst>
        <pc:spChg chg="mod">
          <ac:chgData name="张弦智" userId="27c4bdb3-0786-4697-a810-29eb29b940ae" providerId="ADAL" clId="{BF814264-E2B2-42B5-AE08-60A03F8ECC83}" dt="2024-03-15T08:24:11.597" v="4361" actId="20577"/>
          <ac:spMkLst>
            <pc:docMk/>
            <pc:sldMk cId="0" sldId="359"/>
            <ac:spMk id="46082" creationId="{2C1CCD4A-F05E-4FBD-988F-F082FF3429E6}"/>
          </ac:spMkLst>
        </pc:spChg>
        <pc:spChg chg="del">
          <ac:chgData name="张弦智" userId="27c4bdb3-0786-4697-a810-29eb29b940ae" providerId="ADAL" clId="{BF814264-E2B2-42B5-AE08-60A03F8ECC83}" dt="2024-03-14T14:27:55.153" v="342" actId="478"/>
          <ac:spMkLst>
            <pc:docMk/>
            <pc:sldMk cId="0" sldId="359"/>
            <ac:spMk id="46083" creationId="{F2CF3FB5-FC3F-418B-98DB-7837FFEEBF5E}"/>
          </ac:spMkLst>
        </pc:spChg>
      </pc:sldChg>
      <pc:sldChg chg="delSp modSp mod">
        <pc:chgData name="张弦智" userId="27c4bdb3-0786-4697-a810-29eb29b940ae" providerId="ADAL" clId="{BF814264-E2B2-42B5-AE08-60A03F8ECC83}" dt="2024-03-14T13:24:19.294" v="28" actId="20577"/>
        <pc:sldMkLst>
          <pc:docMk/>
          <pc:sldMk cId="0" sldId="365"/>
        </pc:sldMkLst>
        <pc:spChg chg="mod">
          <ac:chgData name="张弦智" userId="27c4bdb3-0786-4697-a810-29eb29b940ae" providerId="ADAL" clId="{BF814264-E2B2-42B5-AE08-60A03F8ECC83}" dt="2024-03-14T13:23:43.404" v="18" actId="20577"/>
          <ac:spMkLst>
            <pc:docMk/>
            <pc:sldMk cId="0" sldId="365"/>
            <ac:spMk id="8" creationId="{F257C7B5-D72B-4708-ABBB-E923E5289283}"/>
          </ac:spMkLst>
        </pc:spChg>
        <pc:spChg chg="del">
          <ac:chgData name="张弦智" userId="27c4bdb3-0786-4697-a810-29eb29b940ae" providerId="ADAL" clId="{BF814264-E2B2-42B5-AE08-60A03F8ECC83}" dt="2024-03-14T13:23:55.357" v="19" actId="478"/>
          <ac:spMkLst>
            <pc:docMk/>
            <pc:sldMk cId="0" sldId="365"/>
            <ac:spMk id="9" creationId="{77041EC8-1F26-2FD0-C7E3-09721FDF32B2}"/>
          </ac:spMkLst>
        </pc:spChg>
        <pc:spChg chg="del">
          <ac:chgData name="张弦智" userId="27c4bdb3-0786-4697-a810-29eb29b940ae" providerId="ADAL" clId="{BF814264-E2B2-42B5-AE08-60A03F8ECC83}" dt="2024-03-14T13:23:55.357" v="19" actId="478"/>
          <ac:spMkLst>
            <pc:docMk/>
            <pc:sldMk cId="0" sldId="365"/>
            <ac:spMk id="10" creationId="{2B16D9BF-D50E-E4DC-0CA4-667B38D0D165}"/>
          </ac:spMkLst>
        </pc:spChg>
        <pc:spChg chg="del">
          <ac:chgData name="张弦智" userId="27c4bdb3-0786-4697-a810-29eb29b940ae" providerId="ADAL" clId="{BF814264-E2B2-42B5-AE08-60A03F8ECC83}" dt="2024-03-14T13:23:55.357" v="19" actId="478"/>
          <ac:spMkLst>
            <pc:docMk/>
            <pc:sldMk cId="0" sldId="365"/>
            <ac:spMk id="12" creationId="{F2B1A283-3502-4B14-82BA-414EB5845636}"/>
          </ac:spMkLst>
        </pc:spChg>
        <pc:spChg chg="del">
          <ac:chgData name="张弦智" userId="27c4bdb3-0786-4697-a810-29eb29b940ae" providerId="ADAL" clId="{BF814264-E2B2-42B5-AE08-60A03F8ECC83}" dt="2024-03-14T13:23:55.357" v="19" actId="478"/>
          <ac:spMkLst>
            <pc:docMk/>
            <pc:sldMk cId="0" sldId="365"/>
            <ac:spMk id="14" creationId="{3A2645AB-5A7A-4319-8628-38A777100EC2}"/>
          </ac:spMkLst>
        </pc:spChg>
        <pc:spChg chg="mod">
          <ac:chgData name="张弦智" userId="27c4bdb3-0786-4697-a810-29eb29b940ae" providerId="ADAL" clId="{BF814264-E2B2-42B5-AE08-60A03F8ECC83}" dt="2024-03-14T13:24:19.294" v="28" actId="20577"/>
          <ac:spMkLst>
            <pc:docMk/>
            <pc:sldMk cId="0" sldId="365"/>
            <ac:spMk id="15" creationId="{A2B6E902-0D42-4A89-AC3E-2A1EB72CE0A2}"/>
          </ac:spMkLst>
        </pc:spChg>
      </pc:sldChg>
      <pc:sldChg chg="addSp delSp modSp mod delAnim modAnim">
        <pc:chgData name="张弦智" userId="27c4bdb3-0786-4697-a810-29eb29b940ae" providerId="ADAL" clId="{BF814264-E2B2-42B5-AE08-60A03F8ECC83}" dt="2024-03-16T06:56:37.776" v="4448" actId="1076"/>
        <pc:sldMkLst>
          <pc:docMk/>
          <pc:sldMk cId="348471237" sldId="482"/>
        </pc:sldMkLst>
        <pc:spChg chg="add del mod">
          <ac:chgData name="张弦智" userId="27c4bdb3-0786-4697-a810-29eb29b940ae" providerId="ADAL" clId="{BF814264-E2B2-42B5-AE08-60A03F8ECC83}" dt="2024-03-16T06:53:07.921" v="4365" actId="478"/>
          <ac:spMkLst>
            <pc:docMk/>
            <pc:sldMk cId="348471237" sldId="482"/>
            <ac:spMk id="3" creationId="{59802AAC-6494-4D17-B966-71A0B39880B5}"/>
          </ac:spMkLst>
        </pc:spChg>
        <pc:spChg chg="del">
          <ac:chgData name="张弦智" userId="27c4bdb3-0786-4697-a810-29eb29b940ae" providerId="ADAL" clId="{BF814264-E2B2-42B5-AE08-60A03F8ECC83}" dt="2024-03-14T13:34:36.508" v="171" actId="478"/>
          <ac:spMkLst>
            <pc:docMk/>
            <pc:sldMk cId="348471237" sldId="482"/>
            <ac:spMk id="4" creationId="{442227E5-EE29-1902-B83A-E0CDC7C2CFE7}"/>
          </ac:spMkLst>
        </pc:spChg>
        <pc:spChg chg="add mod">
          <ac:chgData name="张弦智" userId="27c4bdb3-0786-4697-a810-29eb29b940ae" providerId="ADAL" clId="{BF814264-E2B2-42B5-AE08-60A03F8ECC83}" dt="2024-03-16T06:56:16.087" v="4402" actId="20577"/>
          <ac:spMkLst>
            <pc:docMk/>
            <pc:sldMk cId="348471237" sldId="482"/>
            <ac:spMk id="11" creationId="{DB7B119A-4C32-4CD7-ABFD-A858FE3C1746}"/>
          </ac:spMkLst>
        </pc:spChg>
        <pc:spChg chg="add mod">
          <ac:chgData name="张弦智" userId="27c4bdb3-0786-4697-a810-29eb29b940ae" providerId="ADAL" clId="{BF814264-E2B2-42B5-AE08-60A03F8ECC83}" dt="2024-03-16T06:56:37.776" v="4448" actId="1076"/>
          <ac:spMkLst>
            <pc:docMk/>
            <pc:sldMk cId="348471237" sldId="482"/>
            <ac:spMk id="12" creationId="{2FDFD574-1AE8-4A72-BF42-088CB8B52545}"/>
          </ac:spMkLst>
        </pc:spChg>
        <pc:spChg chg="del">
          <ac:chgData name="张弦智" userId="27c4bdb3-0786-4697-a810-29eb29b940ae" providerId="ADAL" clId="{BF814264-E2B2-42B5-AE08-60A03F8ECC83}" dt="2024-03-14T13:34:36.508" v="171" actId="478"/>
          <ac:spMkLst>
            <pc:docMk/>
            <pc:sldMk cId="348471237" sldId="482"/>
            <ac:spMk id="33" creationId="{F1085146-C947-71F0-3E04-B921FFFFE8DF}"/>
          </ac:spMkLst>
        </pc:spChg>
        <pc:spChg chg="del">
          <ac:chgData name="张弦智" userId="27c4bdb3-0786-4697-a810-29eb29b940ae" providerId="ADAL" clId="{BF814264-E2B2-42B5-AE08-60A03F8ECC83}" dt="2024-03-14T13:34:36.508" v="171" actId="478"/>
          <ac:spMkLst>
            <pc:docMk/>
            <pc:sldMk cId="348471237" sldId="482"/>
            <ac:spMk id="34" creationId="{858B53E4-B2D0-474F-E8BD-29E6531E4A74}"/>
          </ac:spMkLst>
        </pc:spChg>
        <pc:spChg chg="del">
          <ac:chgData name="张弦智" userId="27c4bdb3-0786-4697-a810-29eb29b940ae" providerId="ADAL" clId="{BF814264-E2B2-42B5-AE08-60A03F8ECC83}" dt="2024-03-14T13:34:36.508" v="171" actId="478"/>
          <ac:spMkLst>
            <pc:docMk/>
            <pc:sldMk cId="348471237" sldId="482"/>
            <ac:spMk id="35" creationId="{CCCDC049-188D-18A7-F176-2254B61D7AF6}"/>
          </ac:spMkLst>
        </pc:spChg>
        <pc:spChg chg="del">
          <ac:chgData name="张弦智" userId="27c4bdb3-0786-4697-a810-29eb29b940ae" providerId="ADAL" clId="{BF814264-E2B2-42B5-AE08-60A03F8ECC83}" dt="2024-03-14T13:34:36.508" v="171" actId="478"/>
          <ac:spMkLst>
            <pc:docMk/>
            <pc:sldMk cId="348471237" sldId="482"/>
            <ac:spMk id="36" creationId="{9F9003B9-3886-5F8D-3DA3-425B213351EC}"/>
          </ac:spMkLst>
        </pc:spChg>
        <pc:spChg chg="del">
          <ac:chgData name="张弦智" userId="27c4bdb3-0786-4697-a810-29eb29b940ae" providerId="ADAL" clId="{BF814264-E2B2-42B5-AE08-60A03F8ECC83}" dt="2024-03-14T13:34:36.508" v="171" actId="478"/>
          <ac:spMkLst>
            <pc:docMk/>
            <pc:sldMk cId="348471237" sldId="482"/>
            <ac:spMk id="39" creationId="{64AB9328-9B46-A984-FE8E-D4603C883A38}"/>
          </ac:spMkLst>
        </pc:spChg>
        <pc:spChg chg="del">
          <ac:chgData name="张弦智" userId="27c4bdb3-0786-4697-a810-29eb29b940ae" providerId="ADAL" clId="{BF814264-E2B2-42B5-AE08-60A03F8ECC83}" dt="2024-03-14T13:34:36.508" v="171" actId="478"/>
          <ac:spMkLst>
            <pc:docMk/>
            <pc:sldMk cId="348471237" sldId="482"/>
            <ac:spMk id="40" creationId="{CAAB09D7-DD9D-EEAD-75C7-6F7079DB32D8}"/>
          </ac:spMkLst>
        </pc:spChg>
        <pc:spChg chg="del">
          <ac:chgData name="张弦智" userId="27c4bdb3-0786-4697-a810-29eb29b940ae" providerId="ADAL" clId="{BF814264-E2B2-42B5-AE08-60A03F8ECC83}" dt="2024-03-14T13:34:36.508" v="171" actId="478"/>
          <ac:spMkLst>
            <pc:docMk/>
            <pc:sldMk cId="348471237" sldId="482"/>
            <ac:spMk id="41" creationId="{FFEC0766-8D65-47A8-9B91-28B04579A335}"/>
          </ac:spMkLst>
        </pc:spChg>
        <pc:spChg chg="del">
          <ac:chgData name="张弦智" userId="27c4bdb3-0786-4697-a810-29eb29b940ae" providerId="ADAL" clId="{BF814264-E2B2-42B5-AE08-60A03F8ECC83}" dt="2024-03-14T13:34:36.508" v="171" actId="478"/>
          <ac:spMkLst>
            <pc:docMk/>
            <pc:sldMk cId="348471237" sldId="482"/>
            <ac:spMk id="42" creationId="{D84CD064-C1E5-5273-B808-631E4848684D}"/>
          </ac:spMkLst>
        </pc:spChg>
        <pc:spChg chg="del">
          <ac:chgData name="张弦智" userId="27c4bdb3-0786-4697-a810-29eb29b940ae" providerId="ADAL" clId="{BF814264-E2B2-42B5-AE08-60A03F8ECC83}" dt="2024-03-14T13:34:39.541" v="172" actId="478"/>
          <ac:spMkLst>
            <pc:docMk/>
            <pc:sldMk cId="348471237" sldId="482"/>
            <ac:spMk id="43" creationId="{295C5630-65F6-0974-F1E8-9053C3F6F706}"/>
          </ac:spMkLst>
        </pc:spChg>
        <pc:spChg chg="mod">
          <ac:chgData name="张弦智" userId="27c4bdb3-0786-4697-a810-29eb29b940ae" providerId="ADAL" clId="{BF814264-E2B2-42B5-AE08-60A03F8ECC83}" dt="2024-03-14T13:35:05.966" v="189" actId="20577"/>
          <ac:spMkLst>
            <pc:docMk/>
            <pc:sldMk cId="348471237" sldId="482"/>
            <ac:spMk id="125" creationId="{274D8B2D-EC86-4F72-A89C-65A0A96A3EA6}"/>
          </ac:spMkLst>
        </pc:spChg>
        <pc:spChg chg="mod">
          <ac:chgData name="张弦智" userId="27c4bdb3-0786-4697-a810-29eb29b940ae" providerId="ADAL" clId="{BF814264-E2B2-42B5-AE08-60A03F8ECC83}" dt="2024-03-15T08:13:37.914" v="4255" actId="20577"/>
          <ac:spMkLst>
            <pc:docMk/>
            <pc:sldMk cId="348471237" sldId="482"/>
            <ac:spMk id="304" creationId="{4CF8BD90-2EAE-464F-A3C5-158195EE9EDB}"/>
          </ac:spMkLst>
        </pc:spChg>
        <pc:spChg chg="mod">
          <ac:chgData name="张弦智" userId="27c4bdb3-0786-4697-a810-29eb29b940ae" providerId="ADAL" clId="{BF814264-E2B2-42B5-AE08-60A03F8ECC83}" dt="2024-03-14T13:51:13.023" v="281" actId="20577"/>
          <ac:spMkLst>
            <pc:docMk/>
            <pc:sldMk cId="348471237" sldId="482"/>
            <ac:spMk id="14338" creationId="{FE56DA22-4918-475B-832E-063D2924A893}"/>
          </ac:spMkLst>
        </pc:spChg>
        <pc:picChg chg="add del mod">
          <ac:chgData name="张弦智" userId="27c4bdb3-0786-4697-a810-29eb29b940ae" providerId="ADAL" clId="{BF814264-E2B2-42B5-AE08-60A03F8ECC83}" dt="2024-03-16T06:52:52.256" v="4363" actId="478"/>
          <ac:picMkLst>
            <pc:docMk/>
            <pc:sldMk cId="348471237" sldId="482"/>
            <ac:picMk id="2" creationId="{EB919E20-E2FE-49FA-AF13-4F4C32DEC1E2}"/>
          </ac:picMkLst>
        </pc:picChg>
        <pc:picChg chg="add del mod">
          <ac:chgData name="张弦智" userId="27c4bdb3-0786-4697-a810-29eb29b940ae" providerId="ADAL" clId="{BF814264-E2B2-42B5-AE08-60A03F8ECC83}" dt="2024-03-14T13:51:03.928" v="267" actId="478"/>
          <ac:picMkLst>
            <pc:docMk/>
            <pc:sldMk cId="348471237" sldId="482"/>
            <ac:picMk id="3" creationId="{6A896AE8-571E-4C5E-8C07-7FFE55EF2D45}"/>
          </ac:picMkLst>
        </pc:picChg>
        <pc:picChg chg="add del mod">
          <ac:chgData name="张弦智" userId="27c4bdb3-0786-4697-a810-29eb29b940ae" providerId="ADAL" clId="{BF814264-E2B2-42B5-AE08-60A03F8ECC83}" dt="2024-03-15T08:14:00.507" v="4256" actId="478"/>
          <ac:picMkLst>
            <pc:docMk/>
            <pc:sldMk cId="348471237" sldId="482"/>
            <ac:picMk id="5" creationId="{35308A66-A051-483D-9B79-DDEB5B4A3661}"/>
          </ac:picMkLst>
        </pc:picChg>
        <pc:picChg chg="add mod">
          <ac:chgData name="张弦智" userId="27c4bdb3-0786-4697-a810-29eb29b940ae" providerId="ADAL" clId="{BF814264-E2B2-42B5-AE08-60A03F8ECC83}" dt="2024-03-16T06:53:02.710" v="4364"/>
          <ac:picMkLst>
            <pc:docMk/>
            <pc:sldMk cId="348471237" sldId="482"/>
            <ac:picMk id="9" creationId="{1D8C9383-22FB-441E-B8CA-86E59D72D0D2}"/>
          </ac:picMkLst>
        </pc:picChg>
        <pc:picChg chg="add mod">
          <ac:chgData name="张弦智" userId="27c4bdb3-0786-4697-a810-29eb29b940ae" providerId="ADAL" clId="{BF814264-E2B2-42B5-AE08-60A03F8ECC83}" dt="2024-03-16T06:53:30.194" v="4368" actId="14100"/>
          <ac:picMkLst>
            <pc:docMk/>
            <pc:sldMk cId="348471237" sldId="482"/>
            <ac:picMk id="10" creationId="{EBA7C334-DAC8-427E-9D38-1388870BC63F}"/>
          </ac:picMkLst>
        </pc:picChg>
        <pc:picChg chg="del">
          <ac:chgData name="张弦智" userId="27c4bdb3-0786-4697-a810-29eb29b940ae" providerId="ADAL" clId="{BF814264-E2B2-42B5-AE08-60A03F8ECC83}" dt="2024-03-14T13:34:36.508" v="171" actId="478"/>
          <ac:picMkLst>
            <pc:docMk/>
            <pc:sldMk cId="348471237" sldId="482"/>
            <ac:picMk id="26" creationId="{21B34165-CBFA-0143-4279-6D8E5C612DB0}"/>
          </ac:picMkLst>
        </pc:picChg>
        <pc:picChg chg="del">
          <ac:chgData name="张弦智" userId="27c4bdb3-0786-4697-a810-29eb29b940ae" providerId="ADAL" clId="{BF814264-E2B2-42B5-AE08-60A03F8ECC83}" dt="2024-03-14T13:34:36.508" v="171" actId="478"/>
          <ac:picMkLst>
            <pc:docMk/>
            <pc:sldMk cId="348471237" sldId="482"/>
            <ac:picMk id="27" creationId="{BA87C738-594A-BD40-618C-4CCF6E9F4C3C}"/>
          </ac:picMkLst>
        </pc:picChg>
        <pc:picChg chg="del">
          <ac:chgData name="张弦智" userId="27c4bdb3-0786-4697-a810-29eb29b940ae" providerId="ADAL" clId="{BF814264-E2B2-42B5-AE08-60A03F8ECC83}" dt="2024-03-14T13:34:36.508" v="171" actId="478"/>
          <ac:picMkLst>
            <pc:docMk/>
            <pc:sldMk cId="348471237" sldId="482"/>
            <ac:picMk id="28" creationId="{280FDD0A-F942-F18F-5CD7-4DF85936884B}"/>
          </ac:picMkLst>
        </pc:picChg>
        <pc:cxnChg chg="del mod">
          <ac:chgData name="张弦智" userId="27c4bdb3-0786-4697-a810-29eb29b940ae" providerId="ADAL" clId="{BF814264-E2B2-42B5-AE08-60A03F8ECC83}" dt="2024-03-14T13:34:36.508" v="171" actId="478"/>
          <ac:cxnSpMkLst>
            <pc:docMk/>
            <pc:sldMk cId="348471237" sldId="482"/>
            <ac:cxnSpMk id="30" creationId="{3C538F34-46C8-3A22-ABB1-8F746C5A1ABB}"/>
          </ac:cxnSpMkLst>
        </pc:cxnChg>
        <pc:cxnChg chg="del mod">
          <ac:chgData name="张弦智" userId="27c4bdb3-0786-4697-a810-29eb29b940ae" providerId="ADAL" clId="{BF814264-E2B2-42B5-AE08-60A03F8ECC83}" dt="2024-03-14T13:34:36.508" v="171" actId="478"/>
          <ac:cxnSpMkLst>
            <pc:docMk/>
            <pc:sldMk cId="348471237" sldId="482"/>
            <ac:cxnSpMk id="31" creationId="{C73E3035-4A69-64DB-E69C-AD35DC8EE71B}"/>
          </ac:cxnSpMkLst>
        </pc:cxnChg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527503923" sldId="544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799499734" sldId="550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478376824" sldId="583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223550289" sldId="589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250560762" sldId="592"/>
        </pc:sldMkLst>
      </pc:sldChg>
      <pc:sldChg chg="delSp modSp mod">
        <pc:chgData name="张弦智" userId="27c4bdb3-0786-4697-a810-29eb29b940ae" providerId="ADAL" clId="{BF814264-E2B2-42B5-AE08-60A03F8ECC83}" dt="2024-03-14T13:26:35.004" v="160" actId="1076"/>
        <pc:sldMkLst>
          <pc:docMk/>
          <pc:sldMk cId="3814350010" sldId="600"/>
        </pc:sldMkLst>
        <pc:spChg chg="mod">
          <ac:chgData name="张弦智" userId="27c4bdb3-0786-4697-a810-29eb29b940ae" providerId="ADAL" clId="{BF814264-E2B2-42B5-AE08-60A03F8ECC83}" dt="2024-03-14T13:26:35.004" v="160" actId="1076"/>
          <ac:spMkLst>
            <pc:docMk/>
            <pc:sldMk cId="3814350010" sldId="600"/>
            <ac:spMk id="10" creationId="{CB940459-5582-4724-B722-120C44EEFCD4}"/>
          </ac:spMkLst>
        </pc:spChg>
        <pc:spChg chg="mod">
          <ac:chgData name="张弦智" userId="27c4bdb3-0786-4697-a810-29eb29b940ae" providerId="ADAL" clId="{BF814264-E2B2-42B5-AE08-60A03F8ECC83}" dt="2024-03-14T13:26:19.964" v="157" actId="1036"/>
          <ac:spMkLst>
            <pc:docMk/>
            <pc:sldMk cId="3814350010" sldId="600"/>
            <ac:spMk id="20" creationId="{C52A0320-F786-44CF-85C8-135A6DF01EB0}"/>
          </ac:spMkLst>
        </pc:spChg>
        <pc:spChg chg="mod">
          <ac:chgData name="张弦智" userId="27c4bdb3-0786-4697-a810-29eb29b940ae" providerId="ADAL" clId="{BF814264-E2B2-42B5-AE08-60A03F8ECC83}" dt="2024-03-14T13:26:19.964" v="157" actId="1036"/>
          <ac:spMkLst>
            <pc:docMk/>
            <pc:sldMk cId="3814350010" sldId="600"/>
            <ac:spMk id="22" creationId="{AFEB1ED8-B64A-410E-A194-3E5F16844EEF}"/>
          </ac:spMkLst>
        </pc:spChg>
        <pc:spChg chg="mod">
          <ac:chgData name="张弦智" userId="27c4bdb3-0786-4697-a810-29eb29b940ae" providerId="ADAL" clId="{BF814264-E2B2-42B5-AE08-60A03F8ECC83}" dt="2024-03-14T13:26:19.964" v="157" actId="1036"/>
          <ac:spMkLst>
            <pc:docMk/>
            <pc:sldMk cId="3814350010" sldId="600"/>
            <ac:spMk id="23" creationId="{981CE538-B56C-4471-912B-F3894D72B028}"/>
          </ac:spMkLst>
        </pc:spChg>
        <pc:spChg chg="mod">
          <ac:chgData name="张弦智" userId="27c4bdb3-0786-4697-a810-29eb29b940ae" providerId="ADAL" clId="{BF814264-E2B2-42B5-AE08-60A03F8ECC83}" dt="2024-03-14T13:26:35.004" v="160" actId="1076"/>
          <ac:spMkLst>
            <pc:docMk/>
            <pc:sldMk cId="3814350010" sldId="600"/>
            <ac:spMk id="35" creationId="{AFEB1ED8-B64A-410E-A194-3E5F16844EEF}"/>
          </ac:spMkLst>
        </pc:spChg>
        <pc:spChg chg="mod">
          <ac:chgData name="张弦智" userId="27c4bdb3-0786-4697-a810-29eb29b940ae" providerId="ADAL" clId="{BF814264-E2B2-42B5-AE08-60A03F8ECC83}" dt="2024-03-14T13:26:35.004" v="160" actId="1076"/>
          <ac:spMkLst>
            <pc:docMk/>
            <pc:sldMk cId="3814350010" sldId="600"/>
            <ac:spMk id="7189" creationId="{C52A0320-F786-44CF-85C8-135A6DF01EB0}"/>
          </ac:spMkLst>
        </pc:spChg>
        <pc:spChg chg="mod">
          <ac:chgData name="张弦智" userId="27c4bdb3-0786-4697-a810-29eb29b940ae" providerId="ADAL" clId="{BF814264-E2B2-42B5-AE08-60A03F8ECC83}" dt="2024-03-14T13:26:35.004" v="160" actId="1076"/>
          <ac:spMkLst>
            <pc:docMk/>
            <pc:sldMk cId="3814350010" sldId="600"/>
            <ac:spMk id="8206" creationId="{981CE538-B56C-4471-912B-F3894D72B028}"/>
          </ac:spMkLst>
        </pc:spChg>
        <pc:spChg chg="mod">
          <ac:chgData name="张弦智" userId="27c4bdb3-0786-4697-a810-29eb29b940ae" providerId="ADAL" clId="{BF814264-E2B2-42B5-AE08-60A03F8ECC83}" dt="2024-03-14T13:26:35.004" v="160" actId="1076"/>
          <ac:spMkLst>
            <pc:docMk/>
            <pc:sldMk cId="3814350010" sldId="600"/>
            <ac:spMk id="8207" creationId="{A6EE5E59-22C4-4F32-A869-FCFF605565AE}"/>
          </ac:spMkLst>
        </pc:spChg>
        <pc:spChg chg="mod">
          <ac:chgData name="张弦智" userId="27c4bdb3-0786-4697-a810-29eb29b940ae" providerId="ADAL" clId="{BF814264-E2B2-42B5-AE08-60A03F8ECC83}" dt="2024-03-14T13:26:35.004" v="160" actId="1076"/>
          <ac:spMkLst>
            <pc:docMk/>
            <pc:sldMk cId="3814350010" sldId="600"/>
            <ac:spMk id="8210" creationId="{A56413CD-FDDB-49FB-8762-F9D5416310C1}"/>
          </ac:spMkLst>
        </pc:spChg>
        <pc:grpChg chg="del mod">
          <ac:chgData name="张弦智" userId="27c4bdb3-0786-4697-a810-29eb29b940ae" providerId="ADAL" clId="{BF814264-E2B2-42B5-AE08-60A03F8ECC83}" dt="2024-03-14T13:26:25.092" v="158" actId="478"/>
          <ac:grpSpMkLst>
            <pc:docMk/>
            <pc:sldMk cId="3814350010" sldId="600"/>
            <ac:grpSpMk id="19" creationId="{15B624B9-8CA8-4D93-A408-E5323CF8BFB5}"/>
          </ac:grpSpMkLst>
        </pc:grpChg>
        <pc:grpChg chg="mod">
          <ac:chgData name="张弦智" userId="27c4bdb3-0786-4697-a810-29eb29b940ae" providerId="ADAL" clId="{BF814264-E2B2-42B5-AE08-60A03F8ECC83}" dt="2024-03-14T13:26:19.964" v="157" actId="1036"/>
          <ac:grpSpMkLst>
            <pc:docMk/>
            <pc:sldMk cId="3814350010" sldId="600"/>
            <ac:grpSpMk id="21" creationId="{776FA583-9E80-4B66-85EA-5017EBA372E3}"/>
          </ac:grpSpMkLst>
        </pc:grpChg>
        <pc:grpChg chg="del">
          <ac:chgData name="张弦智" userId="27c4bdb3-0786-4697-a810-29eb29b940ae" providerId="ADAL" clId="{BF814264-E2B2-42B5-AE08-60A03F8ECC83}" dt="2024-03-14T13:26:11.154" v="140" actId="478"/>
          <ac:grpSpMkLst>
            <pc:docMk/>
            <pc:sldMk cId="3814350010" sldId="600"/>
            <ac:grpSpMk id="24" creationId="{15B624B9-8CA8-4D93-A408-E5323CF8BFB5}"/>
          </ac:grpSpMkLst>
        </pc:grpChg>
        <pc:grpChg chg="mod">
          <ac:chgData name="张弦智" userId="27c4bdb3-0786-4697-a810-29eb29b940ae" providerId="ADAL" clId="{BF814264-E2B2-42B5-AE08-60A03F8ECC83}" dt="2024-03-14T13:26:35.004" v="160" actId="1076"/>
          <ac:grpSpMkLst>
            <pc:docMk/>
            <pc:sldMk cId="3814350010" sldId="600"/>
            <ac:grpSpMk id="8195" creationId="{30508881-ACE6-4CBD-8386-32F911D40C6C}"/>
          </ac:grpSpMkLst>
        </pc:grpChg>
        <pc:grpChg chg="mod">
          <ac:chgData name="张弦智" userId="27c4bdb3-0786-4697-a810-29eb29b940ae" providerId="ADAL" clId="{BF814264-E2B2-42B5-AE08-60A03F8ECC83}" dt="2024-03-14T13:26:35.004" v="160" actId="1076"/>
          <ac:grpSpMkLst>
            <pc:docMk/>
            <pc:sldMk cId="3814350010" sldId="600"/>
            <ac:grpSpMk id="8196" creationId="{15B624B9-8CA8-4D93-A408-E5323CF8BFB5}"/>
          </ac:grpSpMkLst>
        </pc:grpChg>
        <pc:grpChg chg="mod">
          <ac:chgData name="张弦智" userId="27c4bdb3-0786-4697-a810-29eb29b940ae" providerId="ADAL" clId="{BF814264-E2B2-42B5-AE08-60A03F8ECC83}" dt="2024-03-14T13:26:35.004" v="160" actId="1076"/>
          <ac:grpSpMkLst>
            <pc:docMk/>
            <pc:sldMk cId="3814350010" sldId="600"/>
            <ac:grpSpMk id="8204" creationId="{776FA583-9E80-4B66-85EA-5017EBA372E3}"/>
          </ac:grpSpMkLst>
        </pc:grpChg>
        <pc:grpChg chg="mod">
          <ac:chgData name="张弦智" userId="27c4bdb3-0786-4697-a810-29eb29b940ae" providerId="ADAL" clId="{BF814264-E2B2-42B5-AE08-60A03F8ECC83}" dt="2024-03-14T13:26:35.004" v="160" actId="1076"/>
          <ac:grpSpMkLst>
            <pc:docMk/>
            <pc:sldMk cId="3814350010" sldId="600"/>
            <ac:grpSpMk id="8208" creationId="{ADA0AAC8-FB0E-431D-8B38-4B86AE0C188C}"/>
          </ac:grpSpMkLst>
        </pc:grpChg>
      </pc:sldChg>
      <pc:sldChg chg="del">
        <pc:chgData name="张弦智" userId="27c4bdb3-0786-4697-a810-29eb29b940ae" providerId="ADAL" clId="{BF814264-E2B2-42B5-AE08-60A03F8ECC83}" dt="2024-03-14T14:26:45.951" v="339" actId="47"/>
        <pc:sldMkLst>
          <pc:docMk/>
          <pc:sldMk cId="1929025904" sldId="606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701108194" sldId="607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448655345" sldId="609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046176159" sldId="611"/>
        </pc:sldMkLst>
      </pc:sldChg>
      <pc:sldChg chg="add del">
        <pc:chgData name="张弦智" userId="27c4bdb3-0786-4697-a810-29eb29b940ae" providerId="ADAL" clId="{BF814264-E2B2-42B5-AE08-60A03F8ECC83}" dt="2024-03-14T13:26:49.928" v="166" actId="47"/>
        <pc:sldMkLst>
          <pc:docMk/>
          <pc:sldMk cId="103696475" sldId="615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172877028" sldId="616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600387043" sldId="617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300687822" sldId="619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411314610" sldId="620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382976843" sldId="621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460928936" sldId="622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970084242" sldId="624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343121438" sldId="625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465372873" sldId="628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848774558" sldId="629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62440491" sldId="630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801556049" sldId="631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52554288" sldId="633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92834569" sldId="635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619748008" sldId="636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904501294" sldId="638"/>
        </pc:sldMkLst>
      </pc:sldChg>
      <pc:sldChg chg="addSp delSp modSp mod">
        <pc:chgData name="张弦智" userId="27c4bdb3-0786-4697-a810-29eb29b940ae" providerId="ADAL" clId="{BF814264-E2B2-42B5-AE08-60A03F8ECC83}" dt="2024-03-15T02:35:23.839" v="1554" actId="20577"/>
        <pc:sldMkLst>
          <pc:docMk/>
          <pc:sldMk cId="740946690" sldId="646"/>
        </pc:sldMkLst>
        <pc:spChg chg="del">
          <ac:chgData name="张弦智" userId="27c4bdb3-0786-4697-a810-29eb29b940ae" providerId="ADAL" clId="{BF814264-E2B2-42B5-AE08-60A03F8ECC83}" dt="2024-03-14T15:11:37.346" v="566" actId="478"/>
          <ac:spMkLst>
            <pc:docMk/>
            <pc:sldMk cId="740946690" sldId="646"/>
            <ac:spMk id="4" creationId="{442227E5-EE29-1902-B83A-E0CDC7C2CFE7}"/>
          </ac:spMkLst>
        </pc:spChg>
        <pc:spChg chg="mod">
          <ac:chgData name="张弦智" userId="27c4bdb3-0786-4697-a810-29eb29b940ae" providerId="ADAL" clId="{BF814264-E2B2-42B5-AE08-60A03F8ECC83}" dt="2024-03-14T15:11:48.172" v="568" actId="20577"/>
          <ac:spMkLst>
            <pc:docMk/>
            <pc:sldMk cId="740946690" sldId="646"/>
            <ac:spMk id="22" creationId="{C1694ADE-5FE0-B9DB-6E54-24B9C365A089}"/>
          </ac:spMkLst>
        </pc:spChg>
        <pc:spChg chg="del">
          <ac:chgData name="张弦智" userId="27c4bdb3-0786-4697-a810-29eb29b940ae" providerId="ADAL" clId="{BF814264-E2B2-42B5-AE08-60A03F8ECC83}" dt="2024-03-14T15:11:37.346" v="566" actId="478"/>
          <ac:spMkLst>
            <pc:docMk/>
            <pc:sldMk cId="740946690" sldId="646"/>
            <ac:spMk id="25" creationId="{B3649156-3B40-B0AD-2C50-971B5F66E428}"/>
          </ac:spMkLst>
        </pc:spChg>
        <pc:spChg chg="del">
          <ac:chgData name="张弦智" userId="27c4bdb3-0786-4697-a810-29eb29b940ae" providerId="ADAL" clId="{BF814264-E2B2-42B5-AE08-60A03F8ECC83}" dt="2024-03-14T15:11:37.346" v="566" actId="478"/>
          <ac:spMkLst>
            <pc:docMk/>
            <pc:sldMk cId="740946690" sldId="646"/>
            <ac:spMk id="33" creationId="{F1085146-C947-71F0-3E04-B921FFFFE8DF}"/>
          </ac:spMkLst>
        </pc:spChg>
        <pc:spChg chg="del">
          <ac:chgData name="张弦智" userId="27c4bdb3-0786-4697-a810-29eb29b940ae" providerId="ADAL" clId="{BF814264-E2B2-42B5-AE08-60A03F8ECC83}" dt="2024-03-14T15:11:37.346" v="566" actId="478"/>
          <ac:spMkLst>
            <pc:docMk/>
            <pc:sldMk cId="740946690" sldId="646"/>
            <ac:spMk id="34" creationId="{858B53E4-B2D0-474F-E8BD-29E6531E4A74}"/>
          </ac:spMkLst>
        </pc:spChg>
        <pc:spChg chg="del">
          <ac:chgData name="张弦智" userId="27c4bdb3-0786-4697-a810-29eb29b940ae" providerId="ADAL" clId="{BF814264-E2B2-42B5-AE08-60A03F8ECC83}" dt="2024-03-14T15:11:37.346" v="566" actId="478"/>
          <ac:spMkLst>
            <pc:docMk/>
            <pc:sldMk cId="740946690" sldId="646"/>
            <ac:spMk id="35" creationId="{CCCDC049-188D-18A7-F176-2254B61D7AF6}"/>
          </ac:spMkLst>
        </pc:spChg>
        <pc:spChg chg="del">
          <ac:chgData name="张弦智" userId="27c4bdb3-0786-4697-a810-29eb29b940ae" providerId="ADAL" clId="{BF814264-E2B2-42B5-AE08-60A03F8ECC83}" dt="2024-03-14T15:11:37.346" v="566" actId="478"/>
          <ac:spMkLst>
            <pc:docMk/>
            <pc:sldMk cId="740946690" sldId="646"/>
            <ac:spMk id="36" creationId="{9F9003B9-3886-5F8D-3DA3-425B213351EC}"/>
          </ac:spMkLst>
        </pc:spChg>
        <pc:spChg chg="del">
          <ac:chgData name="张弦智" userId="27c4bdb3-0786-4697-a810-29eb29b940ae" providerId="ADAL" clId="{BF814264-E2B2-42B5-AE08-60A03F8ECC83}" dt="2024-03-14T15:11:37.346" v="566" actId="478"/>
          <ac:spMkLst>
            <pc:docMk/>
            <pc:sldMk cId="740946690" sldId="646"/>
            <ac:spMk id="39" creationId="{64AB9328-9B46-A984-FE8E-D4603C883A38}"/>
          </ac:spMkLst>
        </pc:spChg>
        <pc:spChg chg="del">
          <ac:chgData name="张弦智" userId="27c4bdb3-0786-4697-a810-29eb29b940ae" providerId="ADAL" clId="{BF814264-E2B2-42B5-AE08-60A03F8ECC83}" dt="2024-03-14T15:11:37.346" v="566" actId="478"/>
          <ac:spMkLst>
            <pc:docMk/>
            <pc:sldMk cId="740946690" sldId="646"/>
            <ac:spMk id="40" creationId="{CAAB09D7-DD9D-EEAD-75C7-6F7079DB32D8}"/>
          </ac:spMkLst>
        </pc:spChg>
        <pc:spChg chg="del">
          <ac:chgData name="张弦智" userId="27c4bdb3-0786-4697-a810-29eb29b940ae" providerId="ADAL" clId="{BF814264-E2B2-42B5-AE08-60A03F8ECC83}" dt="2024-03-14T15:11:37.346" v="566" actId="478"/>
          <ac:spMkLst>
            <pc:docMk/>
            <pc:sldMk cId="740946690" sldId="646"/>
            <ac:spMk id="41" creationId="{FFEC0766-8D65-47A8-9B91-28B04579A335}"/>
          </ac:spMkLst>
        </pc:spChg>
        <pc:spChg chg="del">
          <ac:chgData name="张弦智" userId="27c4bdb3-0786-4697-a810-29eb29b940ae" providerId="ADAL" clId="{BF814264-E2B2-42B5-AE08-60A03F8ECC83}" dt="2024-03-14T15:11:37.346" v="566" actId="478"/>
          <ac:spMkLst>
            <pc:docMk/>
            <pc:sldMk cId="740946690" sldId="646"/>
            <ac:spMk id="42" creationId="{D84CD064-C1E5-5273-B808-631E4848684D}"/>
          </ac:spMkLst>
        </pc:spChg>
        <pc:spChg chg="mod">
          <ac:chgData name="张弦智" userId="27c4bdb3-0786-4697-a810-29eb29b940ae" providerId="ADAL" clId="{BF814264-E2B2-42B5-AE08-60A03F8ECC83}" dt="2024-03-15T02:26:31.626" v="1536" actId="20577"/>
          <ac:spMkLst>
            <pc:docMk/>
            <pc:sldMk cId="740946690" sldId="646"/>
            <ac:spMk id="304" creationId="{4CF8BD90-2EAE-464F-A3C5-158195EE9EDB}"/>
          </ac:spMkLst>
        </pc:spChg>
        <pc:spChg chg="mod">
          <ac:chgData name="张弦智" userId="27c4bdb3-0786-4697-a810-29eb29b940ae" providerId="ADAL" clId="{BF814264-E2B2-42B5-AE08-60A03F8ECC83}" dt="2024-03-15T02:35:23.839" v="1554" actId="20577"/>
          <ac:spMkLst>
            <pc:docMk/>
            <pc:sldMk cId="740946690" sldId="646"/>
            <ac:spMk id="14338" creationId="{FE56DA22-4918-475B-832E-063D2924A893}"/>
          </ac:spMkLst>
        </pc:spChg>
        <pc:picChg chg="add del mod">
          <ac:chgData name="张弦智" userId="27c4bdb3-0786-4697-a810-29eb29b940ae" providerId="ADAL" clId="{BF814264-E2B2-42B5-AE08-60A03F8ECC83}" dt="2024-03-14T15:21:12.180" v="970" actId="478"/>
          <ac:picMkLst>
            <pc:docMk/>
            <pc:sldMk cId="740946690" sldId="646"/>
            <ac:picMk id="3" creationId="{589216D2-D851-4A7B-88AC-F88AEB39C3B4}"/>
          </ac:picMkLst>
        </pc:picChg>
        <pc:picChg chg="add del mod">
          <ac:chgData name="张弦智" userId="27c4bdb3-0786-4697-a810-29eb29b940ae" providerId="ADAL" clId="{BF814264-E2B2-42B5-AE08-60A03F8ECC83}" dt="2024-03-14T15:43:42.619" v="990" actId="478"/>
          <ac:picMkLst>
            <pc:docMk/>
            <pc:sldMk cId="740946690" sldId="646"/>
            <ac:picMk id="6" creationId="{B9B8E8C8-DEE0-4EC9-BCFD-92267D15A900}"/>
          </ac:picMkLst>
        </pc:picChg>
        <pc:picChg chg="del">
          <ac:chgData name="张弦智" userId="27c4bdb3-0786-4697-a810-29eb29b940ae" providerId="ADAL" clId="{BF814264-E2B2-42B5-AE08-60A03F8ECC83}" dt="2024-03-14T15:11:37.346" v="566" actId="478"/>
          <ac:picMkLst>
            <pc:docMk/>
            <pc:sldMk cId="740946690" sldId="646"/>
            <ac:picMk id="26" creationId="{21B34165-CBFA-0143-4279-6D8E5C612DB0}"/>
          </ac:picMkLst>
        </pc:picChg>
        <pc:picChg chg="del">
          <ac:chgData name="张弦智" userId="27c4bdb3-0786-4697-a810-29eb29b940ae" providerId="ADAL" clId="{BF814264-E2B2-42B5-AE08-60A03F8ECC83}" dt="2024-03-14T15:11:37.346" v="566" actId="478"/>
          <ac:picMkLst>
            <pc:docMk/>
            <pc:sldMk cId="740946690" sldId="646"/>
            <ac:picMk id="27" creationId="{BA87C738-594A-BD40-618C-4CCF6E9F4C3C}"/>
          </ac:picMkLst>
        </pc:picChg>
        <pc:picChg chg="del">
          <ac:chgData name="张弦智" userId="27c4bdb3-0786-4697-a810-29eb29b940ae" providerId="ADAL" clId="{BF814264-E2B2-42B5-AE08-60A03F8ECC83}" dt="2024-03-14T15:11:37.346" v="566" actId="478"/>
          <ac:picMkLst>
            <pc:docMk/>
            <pc:sldMk cId="740946690" sldId="646"/>
            <ac:picMk id="28" creationId="{280FDD0A-F942-F18F-5CD7-4DF85936884B}"/>
          </ac:picMkLst>
        </pc:picChg>
        <pc:picChg chg="add mod">
          <ac:chgData name="张弦智" userId="27c4bdb3-0786-4697-a810-29eb29b940ae" providerId="ADAL" clId="{BF814264-E2B2-42B5-AE08-60A03F8ECC83}" dt="2024-03-15T02:25:20.068" v="1503" actId="1076"/>
          <ac:picMkLst>
            <pc:docMk/>
            <pc:sldMk cId="740946690" sldId="646"/>
            <ac:picMk id="29" creationId="{C9575B6D-4755-4CBF-B217-8291AC225B4C}"/>
          </ac:picMkLst>
        </pc:picChg>
        <pc:cxnChg chg="del mod">
          <ac:chgData name="张弦智" userId="27c4bdb3-0786-4697-a810-29eb29b940ae" providerId="ADAL" clId="{BF814264-E2B2-42B5-AE08-60A03F8ECC83}" dt="2024-03-14T15:11:37.346" v="566" actId="478"/>
          <ac:cxnSpMkLst>
            <pc:docMk/>
            <pc:sldMk cId="740946690" sldId="646"/>
            <ac:cxnSpMk id="30" creationId="{3C538F34-46C8-3A22-ABB1-8F746C5A1ABB}"/>
          </ac:cxnSpMkLst>
        </pc:cxnChg>
        <pc:cxnChg chg="del mod">
          <ac:chgData name="张弦智" userId="27c4bdb3-0786-4697-a810-29eb29b940ae" providerId="ADAL" clId="{BF814264-E2B2-42B5-AE08-60A03F8ECC83}" dt="2024-03-14T15:11:37.346" v="566" actId="478"/>
          <ac:cxnSpMkLst>
            <pc:docMk/>
            <pc:sldMk cId="740946690" sldId="646"/>
            <ac:cxnSpMk id="31" creationId="{C73E3035-4A69-64DB-E69C-AD35DC8EE71B}"/>
          </ac:cxnSpMkLst>
        </pc:cxnChg>
      </pc:sldChg>
      <pc:sldChg chg="del">
        <pc:chgData name="张弦智" userId="27c4bdb3-0786-4697-a810-29eb29b940ae" providerId="ADAL" clId="{BF814264-E2B2-42B5-AE08-60A03F8ECC83}" dt="2024-03-14T14:26:45.951" v="339" actId="47"/>
        <pc:sldMkLst>
          <pc:docMk/>
          <pc:sldMk cId="232166771" sldId="647"/>
        </pc:sldMkLst>
      </pc:sldChg>
      <pc:sldChg chg="del">
        <pc:chgData name="张弦智" userId="27c4bdb3-0786-4697-a810-29eb29b940ae" providerId="ADAL" clId="{BF814264-E2B2-42B5-AE08-60A03F8ECC83}" dt="2024-03-14T14:26:45.951" v="339" actId="47"/>
        <pc:sldMkLst>
          <pc:docMk/>
          <pc:sldMk cId="2994536392" sldId="649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656304981" sldId="650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109217853" sldId="651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478980526" sldId="652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970211536" sldId="653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93903383" sldId="654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415126102" sldId="655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599607831" sldId="656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051119926" sldId="657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541678637" sldId="658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361889440" sldId="659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822640809" sldId="660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884938241" sldId="661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4172574254" sldId="662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276760060" sldId="663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580958583" sldId="665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449465599" sldId="666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737157827" sldId="668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910337171" sldId="669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461646729" sldId="670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573052879" sldId="673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10888867" sldId="674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394613686" sldId="676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696241463" sldId="677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363224453" sldId="678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414542105" sldId="679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921152792" sldId="680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748609543" sldId="681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432658439" sldId="682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214282284" sldId="683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114029896" sldId="684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403074800" sldId="685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3399726034" sldId="686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50904865" sldId="687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918204021" sldId="688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527652802" sldId="689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4283531844" sldId="690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980226344" sldId="691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2130833554" sldId="693"/>
        </pc:sldMkLst>
      </pc:sldChg>
      <pc:sldChg chg="del">
        <pc:chgData name="张弦智" userId="27c4bdb3-0786-4697-a810-29eb29b940ae" providerId="ADAL" clId="{BF814264-E2B2-42B5-AE08-60A03F8ECC83}" dt="2024-03-14T14:26:45.951" v="339" actId="47"/>
        <pc:sldMkLst>
          <pc:docMk/>
          <pc:sldMk cId="4138447901" sldId="694"/>
        </pc:sldMkLst>
      </pc:sldChg>
      <pc:sldChg chg="del">
        <pc:chgData name="张弦智" userId="27c4bdb3-0786-4697-a810-29eb29b940ae" providerId="ADAL" clId="{BF814264-E2B2-42B5-AE08-60A03F8ECC83}" dt="2024-03-14T14:26:29.220" v="338" actId="47"/>
        <pc:sldMkLst>
          <pc:docMk/>
          <pc:sldMk cId="1247821350" sldId="695"/>
        </pc:sldMkLst>
      </pc:sldChg>
      <pc:sldChg chg="modSp add mod">
        <pc:chgData name="张弦智" userId="27c4bdb3-0786-4697-a810-29eb29b940ae" providerId="ADAL" clId="{BF814264-E2B2-42B5-AE08-60A03F8ECC83}" dt="2024-03-14T13:26:46.841" v="165"/>
        <pc:sldMkLst>
          <pc:docMk/>
          <pc:sldMk cId="4033985012" sldId="696"/>
        </pc:sldMkLst>
        <pc:spChg chg="mod">
          <ac:chgData name="张弦智" userId="27c4bdb3-0786-4697-a810-29eb29b940ae" providerId="ADAL" clId="{BF814264-E2B2-42B5-AE08-60A03F8ECC83}" dt="2024-03-14T13:26:46.841" v="165"/>
          <ac:spMkLst>
            <pc:docMk/>
            <pc:sldMk cId="4033985012" sldId="696"/>
            <ac:spMk id="8207" creationId="{A6EE5E59-22C4-4F32-A869-FCFF605565AE}"/>
          </ac:spMkLst>
        </pc:spChg>
      </pc:sldChg>
      <pc:sldChg chg="modSp add mod">
        <pc:chgData name="张弦智" userId="27c4bdb3-0786-4697-a810-29eb29b940ae" providerId="ADAL" clId="{BF814264-E2B2-42B5-AE08-60A03F8ECC83}" dt="2024-03-14T14:26:10.510" v="337" actId="207"/>
        <pc:sldMkLst>
          <pc:docMk/>
          <pc:sldMk cId="3811053632" sldId="697"/>
        </pc:sldMkLst>
        <pc:spChg chg="mod">
          <ac:chgData name="张弦智" userId="27c4bdb3-0786-4697-a810-29eb29b940ae" providerId="ADAL" clId="{BF814264-E2B2-42B5-AE08-60A03F8ECC83}" dt="2024-03-14T14:26:03.391" v="336"/>
          <ac:spMkLst>
            <pc:docMk/>
            <pc:sldMk cId="3811053632" sldId="697"/>
            <ac:spMk id="7189" creationId="{C52A0320-F786-44CF-85C8-135A6DF01EB0}"/>
          </ac:spMkLst>
        </pc:spChg>
        <pc:spChg chg="mod">
          <ac:chgData name="张弦智" userId="27c4bdb3-0786-4697-a810-29eb29b940ae" providerId="ADAL" clId="{BF814264-E2B2-42B5-AE08-60A03F8ECC83}" dt="2024-03-14T14:26:10.510" v="337" actId="207"/>
          <ac:spMkLst>
            <pc:docMk/>
            <pc:sldMk cId="3811053632" sldId="697"/>
            <ac:spMk id="8207" creationId="{A6EE5E59-22C4-4F32-A869-FCFF605565AE}"/>
          </ac:spMkLst>
        </pc:spChg>
      </pc:sldChg>
      <pc:sldChg chg="new del">
        <pc:chgData name="张弦智" userId="27c4bdb3-0786-4697-a810-29eb29b940ae" providerId="ADAL" clId="{BF814264-E2B2-42B5-AE08-60A03F8ECC83}" dt="2024-03-14T14:27:50.340" v="341" actId="47"/>
        <pc:sldMkLst>
          <pc:docMk/>
          <pc:sldMk cId="3632971420" sldId="698"/>
        </pc:sldMkLst>
      </pc:sldChg>
      <pc:sldChg chg="addSp delSp modSp add mod">
        <pc:chgData name="张弦智" userId="27c4bdb3-0786-4697-a810-29eb29b940ae" providerId="ADAL" clId="{BF814264-E2B2-42B5-AE08-60A03F8ECC83}" dt="2024-03-15T02:35:29.163" v="1565" actId="20577"/>
        <pc:sldMkLst>
          <pc:docMk/>
          <pc:sldMk cId="4055019398" sldId="698"/>
        </pc:sldMkLst>
        <pc:spChg chg="mod">
          <ac:chgData name="张弦智" userId="27c4bdb3-0786-4697-a810-29eb29b940ae" providerId="ADAL" clId="{BF814264-E2B2-42B5-AE08-60A03F8ECC83}" dt="2024-03-15T02:26:26.548" v="1534" actId="20577"/>
          <ac:spMkLst>
            <pc:docMk/>
            <pc:sldMk cId="4055019398" sldId="698"/>
            <ac:spMk id="304" creationId="{4CF8BD90-2EAE-464F-A3C5-158195EE9EDB}"/>
          </ac:spMkLst>
        </pc:spChg>
        <pc:spChg chg="mod">
          <ac:chgData name="张弦智" userId="27c4bdb3-0786-4697-a810-29eb29b940ae" providerId="ADAL" clId="{BF814264-E2B2-42B5-AE08-60A03F8ECC83}" dt="2024-03-15T02:35:29.163" v="1565" actId="20577"/>
          <ac:spMkLst>
            <pc:docMk/>
            <pc:sldMk cId="4055019398" sldId="698"/>
            <ac:spMk id="14338" creationId="{FE56DA22-4918-475B-832E-063D2924A893}"/>
          </ac:spMkLst>
        </pc:spChg>
        <pc:picChg chg="add del mod">
          <ac:chgData name="张弦智" userId="27c4bdb3-0786-4697-a810-29eb29b940ae" providerId="ADAL" clId="{BF814264-E2B2-42B5-AE08-60A03F8ECC83}" dt="2024-03-14T15:43:40.327" v="989" actId="21"/>
          <ac:picMkLst>
            <pc:docMk/>
            <pc:sldMk cId="4055019398" sldId="698"/>
            <ac:picMk id="3" creationId="{4A020562-6C9B-4750-ACCB-E5F7F3822256}"/>
          </ac:picMkLst>
        </pc:picChg>
        <pc:picChg chg="add mod">
          <ac:chgData name="张弦智" userId="27c4bdb3-0786-4697-a810-29eb29b940ae" providerId="ADAL" clId="{BF814264-E2B2-42B5-AE08-60A03F8ECC83}" dt="2024-03-15T02:17:46.909" v="1259" actId="1036"/>
          <ac:picMkLst>
            <pc:docMk/>
            <pc:sldMk cId="4055019398" sldId="698"/>
            <ac:picMk id="5" creationId="{03138998-C9F7-4785-9399-E330B2A95C0C}"/>
          </ac:picMkLst>
        </pc:picChg>
        <pc:picChg chg="del">
          <ac:chgData name="张弦智" userId="27c4bdb3-0786-4697-a810-29eb29b940ae" providerId="ADAL" clId="{BF814264-E2B2-42B5-AE08-60A03F8ECC83}" dt="2024-03-14T15:30:46.252" v="985" actId="478"/>
          <ac:picMkLst>
            <pc:docMk/>
            <pc:sldMk cId="4055019398" sldId="698"/>
            <ac:picMk id="6" creationId="{B9B8E8C8-DEE0-4EC9-BCFD-92267D15A900}"/>
          </ac:picMkLst>
        </pc:picChg>
        <pc:picChg chg="add del mod">
          <ac:chgData name="张弦智" userId="27c4bdb3-0786-4697-a810-29eb29b940ae" providerId="ADAL" clId="{BF814264-E2B2-42B5-AE08-60A03F8ECC83}" dt="2024-03-15T02:15:18.849" v="1196" actId="478"/>
          <ac:picMkLst>
            <pc:docMk/>
            <pc:sldMk cId="4055019398" sldId="698"/>
            <ac:picMk id="8" creationId="{45BFA67C-7826-481F-8C72-76A58269210B}"/>
          </ac:picMkLst>
        </pc:picChg>
        <pc:picChg chg="add mod">
          <ac:chgData name="张弦智" userId="27c4bdb3-0786-4697-a810-29eb29b940ae" providerId="ADAL" clId="{BF814264-E2B2-42B5-AE08-60A03F8ECC83}" dt="2024-03-15T02:17:46.909" v="1259" actId="1036"/>
          <ac:picMkLst>
            <pc:docMk/>
            <pc:sldMk cId="4055019398" sldId="698"/>
            <ac:picMk id="10" creationId="{8F0ACB47-036E-4CF5-BDC1-76266C6D4F67}"/>
          </ac:picMkLst>
        </pc:picChg>
      </pc:sldChg>
      <pc:sldChg chg="addSp delSp modSp add mod">
        <pc:chgData name="张弦智" userId="27c4bdb3-0786-4697-a810-29eb29b940ae" providerId="ADAL" clId="{BF814264-E2B2-42B5-AE08-60A03F8ECC83}" dt="2024-03-15T02:46:08.072" v="1852" actId="1076"/>
        <pc:sldMkLst>
          <pc:docMk/>
          <pc:sldMk cId="3830362683" sldId="699"/>
        </pc:sldMkLst>
        <pc:spChg chg="del mod">
          <ac:chgData name="张弦智" userId="27c4bdb3-0786-4697-a810-29eb29b940ae" providerId="ADAL" clId="{BF814264-E2B2-42B5-AE08-60A03F8ECC83}" dt="2024-03-15T02:45:10.680" v="1833" actId="478"/>
          <ac:spMkLst>
            <pc:docMk/>
            <pc:sldMk cId="3830362683" sldId="699"/>
            <ac:spMk id="22" creationId="{C1694ADE-5FE0-B9DB-6E54-24B9C365A089}"/>
          </ac:spMkLst>
        </pc:spChg>
        <pc:spChg chg="mod">
          <ac:chgData name="张弦智" userId="27c4bdb3-0786-4697-a810-29eb29b940ae" providerId="ADAL" clId="{BF814264-E2B2-42B5-AE08-60A03F8ECC83}" dt="2024-03-15T02:45:58.475" v="1848" actId="20577"/>
          <ac:spMkLst>
            <pc:docMk/>
            <pc:sldMk cId="3830362683" sldId="699"/>
            <ac:spMk id="304" creationId="{4CF8BD90-2EAE-464F-A3C5-158195EE9EDB}"/>
          </ac:spMkLst>
        </pc:spChg>
        <pc:spChg chg="mod">
          <ac:chgData name="张弦智" userId="27c4bdb3-0786-4697-a810-29eb29b940ae" providerId="ADAL" clId="{BF814264-E2B2-42B5-AE08-60A03F8ECC83}" dt="2024-03-15T02:35:44.432" v="1576" actId="2711"/>
          <ac:spMkLst>
            <pc:docMk/>
            <pc:sldMk cId="3830362683" sldId="699"/>
            <ac:spMk id="14338" creationId="{FE56DA22-4918-475B-832E-063D2924A893}"/>
          </ac:spMkLst>
        </pc:spChg>
        <pc:picChg chg="add mod">
          <ac:chgData name="张弦智" userId="27c4bdb3-0786-4697-a810-29eb29b940ae" providerId="ADAL" clId="{BF814264-E2B2-42B5-AE08-60A03F8ECC83}" dt="2024-03-15T02:46:08.072" v="1852" actId="1076"/>
          <ac:picMkLst>
            <pc:docMk/>
            <pc:sldMk cId="3830362683" sldId="699"/>
            <ac:picMk id="3" creationId="{88771F62-FCE0-4E56-BE52-9E78A4CCF053}"/>
          </ac:picMkLst>
        </pc:picChg>
        <pc:picChg chg="del">
          <ac:chgData name="张弦智" userId="27c4bdb3-0786-4697-a810-29eb29b940ae" providerId="ADAL" clId="{BF814264-E2B2-42B5-AE08-60A03F8ECC83}" dt="2024-03-15T02:34:22.237" v="1539" actId="478"/>
          <ac:picMkLst>
            <pc:docMk/>
            <pc:sldMk cId="3830362683" sldId="699"/>
            <ac:picMk id="5" creationId="{03138998-C9F7-4785-9399-E330B2A95C0C}"/>
          </ac:picMkLst>
        </pc:picChg>
        <pc:picChg chg="del">
          <ac:chgData name="张弦智" userId="27c4bdb3-0786-4697-a810-29eb29b940ae" providerId="ADAL" clId="{BF814264-E2B2-42B5-AE08-60A03F8ECC83}" dt="2024-03-15T02:34:20.125" v="1538" actId="478"/>
          <ac:picMkLst>
            <pc:docMk/>
            <pc:sldMk cId="3830362683" sldId="699"/>
            <ac:picMk id="10" creationId="{8F0ACB47-036E-4CF5-BDC1-76266C6D4F67}"/>
          </ac:picMkLst>
        </pc:picChg>
        <pc:cxnChg chg="mod">
          <ac:chgData name="张弦智" userId="27c4bdb3-0786-4697-a810-29eb29b940ae" providerId="ADAL" clId="{BF814264-E2B2-42B5-AE08-60A03F8ECC83}" dt="2024-03-15T02:42:16.605" v="1652" actId="1035"/>
          <ac:cxnSpMkLst>
            <pc:docMk/>
            <pc:sldMk cId="3830362683" sldId="699"/>
            <ac:cxnSpMk id="23" creationId="{65515483-D063-CCF2-1232-5A4EBB10AF12}"/>
          </ac:cxnSpMkLst>
        </pc:cxnChg>
      </pc:sldChg>
      <pc:sldChg chg="addSp delSp modSp add mod">
        <pc:chgData name="张弦智" userId="27c4bdb3-0786-4697-a810-29eb29b940ae" providerId="ADAL" clId="{BF814264-E2B2-42B5-AE08-60A03F8ECC83}" dt="2024-03-15T08:19:00.623" v="4288" actId="2711"/>
        <pc:sldMkLst>
          <pc:docMk/>
          <pc:sldMk cId="819820679" sldId="700"/>
        </pc:sldMkLst>
        <pc:spChg chg="add mod">
          <ac:chgData name="张弦智" userId="27c4bdb3-0786-4697-a810-29eb29b940ae" providerId="ADAL" clId="{BF814264-E2B2-42B5-AE08-60A03F8ECC83}" dt="2024-03-15T08:19:00.623" v="4288" actId="2711"/>
          <ac:spMkLst>
            <pc:docMk/>
            <pc:sldMk cId="819820679" sldId="700"/>
            <ac:spMk id="8" creationId="{F18502FE-9698-4AD5-A6D4-5DD17061638A}"/>
          </ac:spMkLst>
        </pc:spChg>
        <pc:spChg chg="add mod">
          <ac:chgData name="张弦智" userId="27c4bdb3-0786-4697-a810-29eb29b940ae" providerId="ADAL" clId="{BF814264-E2B2-42B5-AE08-60A03F8ECC83}" dt="2024-03-15T08:19:00.623" v="4288" actId="2711"/>
          <ac:spMkLst>
            <pc:docMk/>
            <pc:sldMk cId="819820679" sldId="700"/>
            <ac:spMk id="14" creationId="{4C31B970-9F69-43F5-B67B-1E9979D7FB15}"/>
          </ac:spMkLst>
        </pc:spChg>
        <pc:spChg chg="add mod">
          <ac:chgData name="张弦智" userId="27c4bdb3-0786-4697-a810-29eb29b940ae" providerId="ADAL" clId="{BF814264-E2B2-42B5-AE08-60A03F8ECC83}" dt="2024-03-15T02:44:35.951" v="1825" actId="6549"/>
          <ac:spMkLst>
            <pc:docMk/>
            <pc:sldMk cId="819820679" sldId="700"/>
            <ac:spMk id="15" creationId="{76CE7D86-D0BB-4C1A-A6D7-A468464C9340}"/>
          </ac:spMkLst>
        </pc:spChg>
        <pc:spChg chg="del">
          <ac:chgData name="张弦智" userId="27c4bdb3-0786-4697-a810-29eb29b940ae" providerId="ADAL" clId="{BF814264-E2B2-42B5-AE08-60A03F8ECC83}" dt="2024-03-15T02:40:03.241" v="1611" actId="478"/>
          <ac:spMkLst>
            <pc:docMk/>
            <pc:sldMk cId="819820679" sldId="700"/>
            <ac:spMk id="304" creationId="{4CF8BD90-2EAE-464F-A3C5-158195EE9EDB}"/>
          </ac:spMkLst>
        </pc:spChg>
        <pc:picChg chg="add del mod">
          <ac:chgData name="张弦智" userId="27c4bdb3-0786-4697-a810-29eb29b940ae" providerId="ADAL" clId="{BF814264-E2B2-42B5-AE08-60A03F8ECC83}" dt="2024-03-15T02:40:39.241" v="1620" actId="478"/>
          <ac:picMkLst>
            <pc:docMk/>
            <pc:sldMk cId="819820679" sldId="700"/>
            <ac:picMk id="3" creationId="{E4EAD8D2-E1F9-499C-8E4C-49CDCB5C781C}"/>
          </ac:picMkLst>
        </pc:picChg>
        <pc:picChg chg="add mod">
          <ac:chgData name="张弦智" userId="27c4bdb3-0786-4697-a810-29eb29b940ae" providerId="ADAL" clId="{BF814264-E2B2-42B5-AE08-60A03F8ECC83}" dt="2024-03-15T02:44:32.717" v="1823" actId="1036"/>
          <ac:picMkLst>
            <pc:docMk/>
            <pc:sldMk cId="819820679" sldId="700"/>
            <ac:picMk id="5" creationId="{2ECE7A96-3D05-4771-8345-6FE1310E95B0}"/>
          </ac:picMkLst>
        </pc:picChg>
        <pc:picChg chg="add mod">
          <ac:chgData name="张弦智" userId="27c4bdb3-0786-4697-a810-29eb29b940ae" providerId="ADAL" clId="{BF814264-E2B2-42B5-AE08-60A03F8ECC83}" dt="2024-03-15T02:44:32.717" v="1823" actId="1036"/>
          <ac:picMkLst>
            <pc:docMk/>
            <pc:sldMk cId="819820679" sldId="700"/>
            <ac:picMk id="7" creationId="{942138FC-B6A4-4E5A-AC63-C10C8951C164}"/>
          </ac:picMkLst>
        </pc:picChg>
      </pc:sldChg>
      <pc:sldChg chg="addSp delSp modSp add mod">
        <pc:chgData name="张弦智" userId="27c4bdb3-0786-4697-a810-29eb29b940ae" providerId="ADAL" clId="{BF814264-E2B2-42B5-AE08-60A03F8ECC83}" dt="2024-03-15T08:18:52.094" v="4287" actId="2711"/>
        <pc:sldMkLst>
          <pc:docMk/>
          <pc:sldMk cId="3383729501" sldId="701"/>
        </pc:sldMkLst>
        <pc:spChg chg="mod">
          <ac:chgData name="张弦智" userId="27c4bdb3-0786-4697-a810-29eb29b940ae" providerId="ADAL" clId="{BF814264-E2B2-42B5-AE08-60A03F8ECC83}" dt="2024-03-15T08:18:52.094" v="4287" actId="2711"/>
          <ac:spMkLst>
            <pc:docMk/>
            <pc:sldMk cId="3383729501" sldId="701"/>
            <ac:spMk id="8" creationId="{F18502FE-9698-4AD5-A6D4-5DD17061638A}"/>
          </ac:spMkLst>
        </pc:spChg>
        <pc:spChg chg="mod">
          <ac:chgData name="张弦智" userId="27c4bdb3-0786-4697-a810-29eb29b940ae" providerId="ADAL" clId="{BF814264-E2B2-42B5-AE08-60A03F8ECC83}" dt="2024-03-15T08:18:52.094" v="4287" actId="2711"/>
          <ac:spMkLst>
            <pc:docMk/>
            <pc:sldMk cId="3383729501" sldId="701"/>
            <ac:spMk id="14" creationId="{4C31B970-9F69-43F5-B67B-1E9979D7FB15}"/>
          </ac:spMkLst>
        </pc:spChg>
        <pc:spChg chg="mod">
          <ac:chgData name="张弦智" userId="27c4bdb3-0786-4697-a810-29eb29b940ae" providerId="ADAL" clId="{BF814264-E2B2-42B5-AE08-60A03F8ECC83}" dt="2024-03-15T02:56:24.506" v="2106"/>
          <ac:spMkLst>
            <pc:docMk/>
            <pc:sldMk cId="3383729501" sldId="701"/>
            <ac:spMk id="15" creationId="{76CE7D86-D0BB-4C1A-A6D7-A468464C9340}"/>
          </ac:spMkLst>
        </pc:spChg>
        <pc:picChg chg="add mod">
          <ac:chgData name="张弦智" userId="27c4bdb3-0786-4697-a810-29eb29b940ae" providerId="ADAL" clId="{BF814264-E2B2-42B5-AE08-60A03F8ECC83}" dt="2024-03-15T02:51:09.397" v="1857" actId="1076"/>
          <ac:picMkLst>
            <pc:docMk/>
            <pc:sldMk cId="3383729501" sldId="701"/>
            <ac:picMk id="3" creationId="{D5E25523-8A14-4EB2-A70E-92A3202D0852}"/>
          </ac:picMkLst>
        </pc:picChg>
        <pc:picChg chg="del">
          <ac:chgData name="张弦智" userId="27c4bdb3-0786-4697-a810-29eb29b940ae" providerId="ADAL" clId="{BF814264-E2B2-42B5-AE08-60A03F8ECC83}" dt="2024-03-15T02:51:01.734" v="1854" actId="478"/>
          <ac:picMkLst>
            <pc:docMk/>
            <pc:sldMk cId="3383729501" sldId="701"/>
            <ac:picMk id="5" creationId="{2ECE7A96-3D05-4771-8345-6FE1310E95B0}"/>
          </ac:picMkLst>
        </pc:picChg>
        <pc:picChg chg="add mod">
          <ac:chgData name="张弦智" userId="27c4bdb3-0786-4697-a810-29eb29b940ae" providerId="ADAL" clId="{BF814264-E2B2-42B5-AE08-60A03F8ECC83}" dt="2024-03-15T02:56:53.538" v="2112" actId="14100"/>
          <ac:picMkLst>
            <pc:docMk/>
            <pc:sldMk cId="3383729501" sldId="701"/>
            <ac:picMk id="6" creationId="{4968793F-0601-45AB-A1AA-1AD25C6620A5}"/>
          </ac:picMkLst>
        </pc:picChg>
        <pc:picChg chg="del">
          <ac:chgData name="张弦智" userId="27c4bdb3-0786-4697-a810-29eb29b940ae" providerId="ADAL" clId="{BF814264-E2B2-42B5-AE08-60A03F8ECC83}" dt="2024-03-15T02:51:10.835" v="1858" actId="478"/>
          <ac:picMkLst>
            <pc:docMk/>
            <pc:sldMk cId="3383729501" sldId="701"/>
            <ac:picMk id="7" creationId="{942138FC-B6A4-4E5A-AC63-C10C8951C164}"/>
          </ac:picMkLst>
        </pc:picChg>
      </pc:sldChg>
      <pc:sldChg chg="add del">
        <pc:chgData name="张弦智" userId="27c4bdb3-0786-4697-a810-29eb29b940ae" providerId="ADAL" clId="{BF814264-E2B2-42B5-AE08-60A03F8ECC83}" dt="2024-03-15T02:40:06.405" v="1613"/>
        <pc:sldMkLst>
          <pc:docMk/>
          <pc:sldMk cId="3971331808" sldId="701"/>
        </pc:sldMkLst>
      </pc:sldChg>
      <pc:sldChg chg="addSp delSp modSp add mod">
        <pc:chgData name="张弦智" userId="27c4bdb3-0786-4697-a810-29eb29b940ae" providerId="ADAL" clId="{BF814264-E2B2-42B5-AE08-60A03F8ECC83}" dt="2024-03-15T03:10:39.569" v="2224" actId="1076"/>
        <pc:sldMkLst>
          <pc:docMk/>
          <pc:sldMk cId="160016598" sldId="702"/>
        </pc:sldMkLst>
        <pc:spChg chg="add mod">
          <ac:chgData name="张弦智" userId="27c4bdb3-0786-4697-a810-29eb29b940ae" providerId="ADAL" clId="{BF814264-E2B2-42B5-AE08-60A03F8ECC83}" dt="2024-03-15T03:10:39.569" v="2224" actId="1076"/>
          <ac:spMkLst>
            <pc:docMk/>
            <pc:sldMk cId="160016598" sldId="702"/>
            <ac:spMk id="9" creationId="{A9053097-0DBB-4970-8E1F-8236119715B1}"/>
          </ac:spMkLst>
        </pc:spChg>
        <pc:spChg chg="mod">
          <ac:chgData name="张弦智" userId="27c4bdb3-0786-4697-a810-29eb29b940ae" providerId="ADAL" clId="{BF814264-E2B2-42B5-AE08-60A03F8ECC83}" dt="2024-03-15T03:09:42.217" v="2185" actId="14100"/>
          <ac:spMkLst>
            <pc:docMk/>
            <pc:sldMk cId="160016598" sldId="702"/>
            <ac:spMk id="304" creationId="{4CF8BD90-2EAE-464F-A3C5-158195EE9EDB}"/>
          </ac:spMkLst>
        </pc:spChg>
        <pc:spChg chg="mod">
          <ac:chgData name="张弦智" userId="27c4bdb3-0786-4697-a810-29eb29b940ae" providerId="ADAL" clId="{BF814264-E2B2-42B5-AE08-60A03F8ECC83}" dt="2024-03-15T03:08:17.781" v="2171" actId="20577"/>
          <ac:spMkLst>
            <pc:docMk/>
            <pc:sldMk cId="160016598" sldId="702"/>
            <ac:spMk id="14338" creationId="{FE56DA22-4918-475B-832E-063D2924A893}"/>
          </ac:spMkLst>
        </pc:spChg>
        <pc:picChg chg="del">
          <ac:chgData name="张弦智" userId="27c4bdb3-0786-4697-a810-29eb29b940ae" providerId="ADAL" clId="{BF814264-E2B2-42B5-AE08-60A03F8ECC83}" dt="2024-03-15T03:07:52.447" v="2129" actId="478"/>
          <ac:picMkLst>
            <pc:docMk/>
            <pc:sldMk cId="160016598" sldId="702"/>
            <ac:picMk id="3" creationId="{88771F62-FCE0-4E56-BE52-9E78A4CCF053}"/>
          </ac:picMkLst>
        </pc:picChg>
        <pc:picChg chg="add mod">
          <ac:chgData name="张弦智" userId="27c4bdb3-0786-4697-a810-29eb29b940ae" providerId="ADAL" clId="{BF814264-E2B2-42B5-AE08-60A03F8ECC83}" dt="2024-03-15T03:08:02.295" v="2134" actId="1076"/>
          <ac:picMkLst>
            <pc:docMk/>
            <pc:sldMk cId="160016598" sldId="702"/>
            <ac:picMk id="4" creationId="{4CF876D0-4B80-4106-A7E6-4FB960F20B2E}"/>
          </ac:picMkLst>
        </pc:picChg>
      </pc:sldChg>
      <pc:sldChg chg="addSp delSp modSp add mod">
        <pc:chgData name="张弦智" userId="27c4bdb3-0786-4697-a810-29eb29b940ae" providerId="ADAL" clId="{BF814264-E2B2-42B5-AE08-60A03F8ECC83}" dt="2024-03-15T08:21:25.634" v="4313" actId="1076"/>
        <pc:sldMkLst>
          <pc:docMk/>
          <pc:sldMk cId="1271154996" sldId="703"/>
        </pc:sldMkLst>
        <pc:spChg chg="del">
          <ac:chgData name="张弦智" userId="27c4bdb3-0786-4697-a810-29eb29b940ae" providerId="ADAL" clId="{BF814264-E2B2-42B5-AE08-60A03F8ECC83}" dt="2024-03-15T03:13:36.158" v="2235" actId="478"/>
          <ac:spMkLst>
            <pc:docMk/>
            <pc:sldMk cId="1271154996" sldId="703"/>
            <ac:spMk id="8" creationId="{F18502FE-9698-4AD5-A6D4-5DD17061638A}"/>
          </ac:spMkLst>
        </pc:spChg>
        <pc:spChg chg="add mod">
          <ac:chgData name="张弦智" userId="27c4bdb3-0786-4697-a810-29eb29b940ae" providerId="ADAL" clId="{BF814264-E2B2-42B5-AE08-60A03F8ECC83}" dt="2024-03-15T08:21:25.634" v="4313" actId="1076"/>
          <ac:spMkLst>
            <pc:docMk/>
            <pc:sldMk cId="1271154996" sldId="703"/>
            <ac:spMk id="13" creationId="{24C0E717-F552-4AB7-8BEE-095699F4E066}"/>
          </ac:spMkLst>
        </pc:spChg>
        <pc:spChg chg="del">
          <ac:chgData name="张弦智" userId="27c4bdb3-0786-4697-a810-29eb29b940ae" providerId="ADAL" clId="{BF814264-E2B2-42B5-AE08-60A03F8ECC83}" dt="2024-03-15T03:13:36.158" v="2235" actId="478"/>
          <ac:spMkLst>
            <pc:docMk/>
            <pc:sldMk cId="1271154996" sldId="703"/>
            <ac:spMk id="14" creationId="{4C31B970-9F69-43F5-B67B-1E9979D7FB15}"/>
          </ac:spMkLst>
        </pc:spChg>
        <pc:spChg chg="mod">
          <ac:chgData name="张弦智" userId="27c4bdb3-0786-4697-a810-29eb29b940ae" providerId="ADAL" clId="{BF814264-E2B2-42B5-AE08-60A03F8ECC83}" dt="2024-03-15T03:19:31.709" v="2243" actId="123"/>
          <ac:spMkLst>
            <pc:docMk/>
            <pc:sldMk cId="1271154996" sldId="703"/>
            <ac:spMk id="15" creationId="{76CE7D86-D0BB-4C1A-A6D7-A468464C9340}"/>
          </ac:spMkLst>
        </pc:spChg>
        <pc:spChg chg="mod">
          <ac:chgData name="张弦智" userId="27c4bdb3-0786-4697-a810-29eb29b940ae" providerId="ADAL" clId="{BF814264-E2B2-42B5-AE08-60A03F8ECC83}" dt="2024-03-15T03:20:21.238" v="2284"/>
          <ac:spMkLst>
            <pc:docMk/>
            <pc:sldMk cId="1271154996" sldId="703"/>
            <ac:spMk id="14338" creationId="{FE56DA22-4918-475B-832E-063D2924A893}"/>
          </ac:spMkLst>
        </pc:spChg>
        <pc:picChg chg="add mod">
          <ac:chgData name="张弦智" userId="27c4bdb3-0786-4697-a810-29eb29b940ae" providerId="ADAL" clId="{BF814264-E2B2-42B5-AE08-60A03F8ECC83}" dt="2024-03-15T03:19:41.852" v="2248" actId="1076"/>
          <ac:picMkLst>
            <pc:docMk/>
            <pc:sldMk cId="1271154996" sldId="703"/>
            <ac:picMk id="3" creationId="{E0D57B58-EF0A-45A6-836D-9EEFD94C6C75}"/>
          </ac:picMkLst>
        </pc:picChg>
        <pc:picChg chg="del">
          <ac:chgData name="张弦智" userId="27c4bdb3-0786-4697-a810-29eb29b940ae" providerId="ADAL" clId="{BF814264-E2B2-42B5-AE08-60A03F8ECC83}" dt="2024-03-15T03:13:36.158" v="2235" actId="478"/>
          <ac:picMkLst>
            <pc:docMk/>
            <pc:sldMk cId="1271154996" sldId="703"/>
            <ac:picMk id="5" creationId="{2ECE7A96-3D05-4771-8345-6FE1310E95B0}"/>
          </ac:picMkLst>
        </pc:picChg>
        <pc:picChg chg="del">
          <ac:chgData name="张弦智" userId="27c4bdb3-0786-4697-a810-29eb29b940ae" providerId="ADAL" clId="{BF814264-E2B2-42B5-AE08-60A03F8ECC83}" dt="2024-03-15T03:13:36.158" v="2235" actId="478"/>
          <ac:picMkLst>
            <pc:docMk/>
            <pc:sldMk cId="1271154996" sldId="703"/>
            <ac:picMk id="7" creationId="{942138FC-B6A4-4E5A-AC63-C10C8951C164}"/>
          </ac:picMkLst>
        </pc:picChg>
      </pc:sldChg>
      <pc:sldChg chg="addSp delSp modSp add mod">
        <pc:chgData name="张弦智" userId="27c4bdb3-0786-4697-a810-29eb29b940ae" providerId="ADAL" clId="{BF814264-E2B2-42B5-AE08-60A03F8ECC83}" dt="2024-03-15T07:25:10.244" v="2586" actId="1076"/>
        <pc:sldMkLst>
          <pc:docMk/>
          <pc:sldMk cId="582982765" sldId="704"/>
        </pc:sldMkLst>
        <pc:spChg chg="mod">
          <ac:chgData name="张弦智" userId="27c4bdb3-0786-4697-a810-29eb29b940ae" providerId="ADAL" clId="{BF814264-E2B2-42B5-AE08-60A03F8ECC83}" dt="2024-03-15T03:28:13.281" v="2365"/>
          <ac:spMkLst>
            <pc:docMk/>
            <pc:sldMk cId="582982765" sldId="704"/>
            <ac:spMk id="9" creationId="{A9053097-0DBB-4970-8E1F-8236119715B1}"/>
          </ac:spMkLst>
        </pc:spChg>
        <pc:spChg chg="mod">
          <ac:chgData name="张弦智" userId="27c4bdb3-0786-4697-a810-29eb29b940ae" providerId="ADAL" clId="{BF814264-E2B2-42B5-AE08-60A03F8ECC83}" dt="2024-03-15T03:27:53.763" v="2360" actId="14100"/>
          <ac:spMkLst>
            <pc:docMk/>
            <pc:sldMk cId="582982765" sldId="704"/>
            <ac:spMk id="304" creationId="{4CF8BD90-2EAE-464F-A3C5-158195EE9EDB}"/>
          </ac:spMkLst>
        </pc:spChg>
        <pc:spChg chg="mod">
          <ac:chgData name="张弦智" userId="27c4bdb3-0786-4697-a810-29eb29b940ae" providerId="ADAL" clId="{BF814264-E2B2-42B5-AE08-60A03F8ECC83}" dt="2024-03-15T03:24:21.194" v="2354" actId="20577"/>
          <ac:spMkLst>
            <pc:docMk/>
            <pc:sldMk cId="582982765" sldId="704"/>
            <ac:spMk id="14338" creationId="{FE56DA22-4918-475B-832E-063D2924A893}"/>
          </ac:spMkLst>
        </pc:spChg>
        <pc:picChg chg="add mod">
          <ac:chgData name="张弦智" userId="27c4bdb3-0786-4697-a810-29eb29b940ae" providerId="ADAL" clId="{BF814264-E2B2-42B5-AE08-60A03F8ECC83}" dt="2024-03-15T07:25:10.244" v="2586" actId="1076"/>
          <ac:picMkLst>
            <pc:docMk/>
            <pc:sldMk cId="582982765" sldId="704"/>
            <ac:picMk id="3" creationId="{6D1B20CD-5A7C-4105-ACE2-97CE515034E2}"/>
          </ac:picMkLst>
        </pc:picChg>
        <pc:picChg chg="del">
          <ac:chgData name="张弦智" userId="27c4bdb3-0786-4697-a810-29eb29b940ae" providerId="ADAL" clId="{BF814264-E2B2-42B5-AE08-60A03F8ECC83}" dt="2024-03-15T03:24:01.496" v="2312" actId="478"/>
          <ac:picMkLst>
            <pc:docMk/>
            <pc:sldMk cId="582982765" sldId="704"/>
            <ac:picMk id="4" creationId="{4CF876D0-4B80-4106-A7E6-4FB960F20B2E}"/>
          </ac:picMkLst>
        </pc:picChg>
      </pc:sldChg>
      <pc:sldChg chg="add del">
        <pc:chgData name="张弦智" userId="27c4bdb3-0786-4697-a810-29eb29b940ae" providerId="ADAL" clId="{BF814264-E2B2-42B5-AE08-60A03F8ECC83}" dt="2024-03-15T03:12:28.390" v="2225" actId="47"/>
        <pc:sldMkLst>
          <pc:docMk/>
          <pc:sldMk cId="3457393648" sldId="704"/>
        </pc:sldMkLst>
      </pc:sldChg>
      <pc:sldChg chg="addSp delSp modSp add mod">
        <pc:chgData name="张弦智" userId="27c4bdb3-0786-4697-a810-29eb29b940ae" providerId="ADAL" clId="{BF814264-E2B2-42B5-AE08-60A03F8ECC83}" dt="2024-03-15T08:20:46.269" v="4307" actId="20577"/>
        <pc:sldMkLst>
          <pc:docMk/>
          <pc:sldMk cId="681755962" sldId="705"/>
        </pc:sldMkLst>
        <pc:spChg chg="add mod">
          <ac:chgData name="张弦智" userId="27c4bdb3-0786-4697-a810-29eb29b940ae" providerId="ADAL" clId="{BF814264-E2B2-42B5-AE08-60A03F8ECC83}" dt="2024-03-15T08:20:46.269" v="4307" actId="20577"/>
          <ac:spMkLst>
            <pc:docMk/>
            <pc:sldMk cId="681755962" sldId="705"/>
            <ac:spMk id="9" creationId="{90D1FE3C-B7A3-456D-B646-8BE148B57513}"/>
          </ac:spMkLst>
        </pc:spChg>
        <pc:spChg chg="add mod">
          <ac:chgData name="张弦智" userId="27c4bdb3-0786-4697-a810-29eb29b940ae" providerId="ADAL" clId="{BF814264-E2B2-42B5-AE08-60A03F8ECC83}" dt="2024-03-15T08:20:39.790" v="4297" actId="2711"/>
          <ac:spMkLst>
            <pc:docMk/>
            <pc:sldMk cId="681755962" sldId="705"/>
            <ac:spMk id="11" creationId="{13CE20D4-9BB1-4E38-A4DE-C13582B0D4D7}"/>
          </ac:spMkLst>
        </pc:spChg>
        <pc:spChg chg="del mod">
          <ac:chgData name="张弦智" userId="27c4bdb3-0786-4697-a810-29eb29b940ae" providerId="ADAL" clId="{BF814264-E2B2-42B5-AE08-60A03F8ECC83}" dt="2024-03-15T03:44:54.352" v="2502" actId="478"/>
          <ac:spMkLst>
            <pc:docMk/>
            <pc:sldMk cId="681755962" sldId="705"/>
            <ac:spMk id="13" creationId="{24C0E717-F552-4AB7-8BEE-095699F4E066}"/>
          </ac:spMkLst>
        </pc:spChg>
        <pc:spChg chg="mod">
          <ac:chgData name="张弦智" userId="27c4bdb3-0786-4697-a810-29eb29b940ae" providerId="ADAL" clId="{BF814264-E2B2-42B5-AE08-60A03F8ECC83}" dt="2024-03-15T03:48:36.780" v="2585" actId="1035"/>
          <ac:spMkLst>
            <pc:docMk/>
            <pc:sldMk cId="681755962" sldId="705"/>
            <ac:spMk id="15" creationId="{76CE7D86-D0BB-4C1A-A6D7-A468464C9340}"/>
          </ac:spMkLst>
        </pc:spChg>
        <pc:spChg chg="mod">
          <ac:chgData name="张弦智" userId="27c4bdb3-0786-4697-a810-29eb29b940ae" providerId="ADAL" clId="{BF814264-E2B2-42B5-AE08-60A03F8ECC83}" dt="2024-03-15T07:27:14.856" v="2597" actId="20577"/>
          <ac:spMkLst>
            <pc:docMk/>
            <pc:sldMk cId="681755962" sldId="705"/>
            <ac:spMk id="14338" creationId="{FE56DA22-4918-475B-832E-063D2924A893}"/>
          </ac:spMkLst>
        </pc:spChg>
        <pc:picChg chg="del mod">
          <ac:chgData name="张弦智" userId="27c4bdb3-0786-4697-a810-29eb29b940ae" providerId="ADAL" clId="{BF814264-E2B2-42B5-AE08-60A03F8ECC83}" dt="2024-03-15T03:38:54.395" v="2393" actId="478"/>
          <ac:picMkLst>
            <pc:docMk/>
            <pc:sldMk cId="681755962" sldId="705"/>
            <ac:picMk id="3" creationId="{E0D57B58-EF0A-45A6-836D-9EEFD94C6C75}"/>
          </ac:picMkLst>
        </pc:picChg>
        <pc:picChg chg="add del mod">
          <ac:chgData name="张弦智" userId="27c4bdb3-0786-4697-a810-29eb29b940ae" providerId="ADAL" clId="{BF814264-E2B2-42B5-AE08-60A03F8ECC83}" dt="2024-03-15T03:47:30.027" v="2570" actId="478"/>
          <ac:picMkLst>
            <pc:docMk/>
            <pc:sldMk cId="681755962" sldId="705"/>
            <ac:picMk id="10" creationId="{AAF8A3D3-1B6C-414D-BEB1-B3AAF972C591}"/>
          </ac:picMkLst>
        </pc:picChg>
        <pc:picChg chg="add mod">
          <ac:chgData name="张弦智" userId="27c4bdb3-0786-4697-a810-29eb29b940ae" providerId="ADAL" clId="{BF814264-E2B2-42B5-AE08-60A03F8ECC83}" dt="2024-03-15T03:44:54.841" v="2503"/>
          <ac:picMkLst>
            <pc:docMk/>
            <pc:sldMk cId="681755962" sldId="705"/>
            <ac:picMk id="12" creationId="{44D0592A-C0AA-4BE5-966E-2FF340C3A539}"/>
          </ac:picMkLst>
        </pc:picChg>
        <pc:picChg chg="add mod">
          <ac:chgData name="张弦智" userId="27c4bdb3-0786-4697-a810-29eb29b940ae" providerId="ADAL" clId="{BF814264-E2B2-42B5-AE08-60A03F8ECC83}" dt="2024-03-15T03:48:01.874" v="2574" actId="1076"/>
          <ac:picMkLst>
            <pc:docMk/>
            <pc:sldMk cId="681755962" sldId="705"/>
            <ac:picMk id="14" creationId="{5FDA590B-E5C7-4E37-BC08-906D31C083ED}"/>
          </ac:picMkLst>
        </pc:picChg>
      </pc:sldChg>
      <pc:sldChg chg="addSp delSp modSp add mod ord">
        <pc:chgData name="张弦智" userId="27c4bdb3-0786-4697-a810-29eb29b940ae" providerId="ADAL" clId="{BF814264-E2B2-42B5-AE08-60A03F8ECC83}" dt="2024-03-15T08:20:30.953" v="4296" actId="1076"/>
        <pc:sldMkLst>
          <pc:docMk/>
          <pc:sldMk cId="2868133378" sldId="706"/>
        </pc:sldMkLst>
        <pc:spChg chg="add mod">
          <ac:chgData name="张弦智" userId="27c4bdb3-0786-4697-a810-29eb29b940ae" providerId="ADAL" clId="{BF814264-E2B2-42B5-AE08-60A03F8ECC83}" dt="2024-03-15T03:41:00.626" v="2396" actId="1076"/>
          <ac:spMkLst>
            <pc:docMk/>
            <pc:sldMk cId="2868133378" sldId="706"/>
            <ac:spMk id="2" creationId="{89D08626-B5B3-4DED-A297-083746110837}"/>
          </ac:spMkLst>
        </pc:spChg>
        <pc:spChg chg="add del mod">
          <ac:chgData name="张弦智" userId="27c4bdb3-0786-4697-a810-29eb29b940ae" providerId="ADAL" clId="{BF814264-E2B2-42B5-AE08-60A03F8ECC83}" dt="2024-03-15T03:41:03.450" v="2397" actId="478"/>
          <ac:spMkLst>
            <pc:docMk/>
            <pc:sldMk cId="2868133378" sldId="706"/>
            <ac:spMk id="4" creationId="{00E1367A-46E2-41C3-9AC1-9C4203E13D53}"/>
          </ac:spMkLst>
        </pc:spChg>
        <pc:spChg chg="add mod">
          <ac:chgData name="张弦智" userId="27c4bdb3-0786-4697-a810-29eb29b940ae" providerId="ADAL" clId="{BF814264-E2B2-42B5-AE08-60A03F8ECC83}" dt="2024-03-15T08:20:26.071" v="4294" actId="2711"/>
          <ac:spMkLst>
            <pc:docMk/>
            <pc:sldMk cId="2868133378" sldId="706"/>
            <ac:spMk id="12" creationId="{640E3090-D251-4369-8ACA-4B128A8EB6D6}"/>
          </ac:spMkLst>
        </pc:spChg>
        <pc:spChg chg="mod">
          <ac:chgData name="张弦智" userId="27c4bdb3-0786-4697-a810-29eb29b940ae" providerId="ADAL" clId="{BF814264-E2B2-42B5-AE08-60A03F8ECC83}" dt="2024-03-15T08:20:30.953" v="4296" actId="1076"/>
          <ac:spMkLst>
            <pc:docMk/>
            <pc:sldMk cId="2868133378" sldId="706"/>
            <ac:spMk id="13" creationId="{24C0E717-F552-4AB7-8BEE-095699F4E066}"/>
          </ac:spMkLst>
        </pc:spChg>
        <pc:spChg chg="mod">
          <ac:chgData name="张弦智" userId="27c4bdb3-0786-4697-a810-29eb29b940ae" providerId="ADAL" clId="{BF814264-E2B2-42B5-AE08-60A03F8ECC83}" dt="2024-03-15T08:20:15.973" v="4293" actId="20577"/>
          <ac:spMkLst>
            <pc:docMk/>
            <pc:sldMk cId="2868133378" sldId="706"/>
            <ac:spMk id="15" creationId="{76CE7D86-D0BB-4C1A-A6D7-A468464C9340}"/>
          </ac:spMkLst>
        </pc:spChg>
        <pc:spChg chg="mod">
          <ac:chgData name="张弦智" userId="27c4bdb3-0786-4697-a810-29eb29b940ae" providerId="ADAL" clId="{BF814264-E2B2-42B5-AE08-60A03F8ECC83}" dt="2024-03-15T03:42:47.691" v="2495"/>
          <ac:spMkLst>
            <pc:docMk/>
            <pc:sldMk cId="2868133378" sldId="706"/>
            <ac:spMk id="14338" creationId="{FE56DA22-4918-475B-832E-063D2924A893}"/>
          </ac:spMkLst>
        </pc:spChg>
        <pc:picChg chg="del">
          <ac:chgData name="张弦智" userId="27c4bdb3-0786-4697-a810-29eb29b940ae" providerId="ADAL" clId="{BF814264-E2B2-42B5-AE08-60A03F8ECC83}" dt="2024-03-15T03:38:56.544" v="2394" actId="478"/>
          <ac:picMkLst>
            <pc:docMk/>
            <pc:sldMk cId="2868133378" sldId="706"/>
            <ac:picMk id="3" creationId="{E0D57B58-EF0A-45A6-836D-9EEFD94C6C75}"/>
          </ac:picMkLst>
        </pc:picChg>
        <pc:picChg chg="add del mod">
          <ac:chgData name="张弦智" userId="27c4bdb3-0786-4697-a810-29eb29b940ae" providerId="ADAL" clId="{BF814264-E2B2-42B5-AE08-60A03F8ECC83}" dt="2024-03-15T03:42:00.406" v="2461" actId="478"/>
          <ac:picMkLst>
            <pc:docMk/>
            <pc:sldMk cId="2868133378" sldId="706"/>
            <ac:picMk id="14" creationId="{FF8077A0-34E1-4C1F-B36C-A5A3578CE81C}"/>
          </ac:picMkLst>
        </pc:picChg>
        <pc:picChg chg="add del mod">
          <ac:chgData name="张弦智" userId="27c4bdb3-0786-4697-a810-29eb29b940ae" providerId="ADAL" clId="{BF814264-E2B2-42B5-AE08-60A03F8ECC83}" dt="2024-03-15T03:46:14.051" v="2504" actId="478"/>
          <ac:picMkLst>
            <pc:docMk/>
            <pc:sldMk cId="2868133378" sldId="706"/>
            <ac:picMk id="16" creationId="{C5E72950-5318-4DD4-8326-FEA35556AE98}"/>
          </ac:picMkLst>
        </pc:picChg>
        <pc:picChg chg="add mod">
          <ac:chgData name="张弦智" userId="27c4bdb3-0786-4697-a810-29eb29b940ae" providerId="ADAL" clId="{BF814264-E2B2-42B5-AE08-60A03F8ECC83}" dt="2024-03-15T03:46:33.108" v="2508" actId="14100"/>
          <ac:picMkLst>
            <pc:docMk/>
            <pc:sldMk cId="2868133378" sldId="706"/>
            <ac:picMk id="17" creationId="{E940FEB7-3A87-45C7-AB0B-D4243B46B661}"/>
          </ac:picMkLst>
        </pc:picChg>
        <pc:picChg chg="add mod">
          <ac:chgData name="张弦智" userId="27c4bdb3-0786-4697-a810-29eb29b940ae" providerId="ADAL" clId="{BF814264-E2B2-42B5-AE08-60A03F8ECC83}" dt="2024-03-15T03:42:38.232" v="2494" actId="1038"/>
          <ac:picMkLst>
            <pc:docMk/>
            <pc:sldMk cId="2868133378" sldId="706"/>
            <ac:picMk id="1025" creationId="{D907226E-A750-489F-9957-C21785611EA9}"/>
          </ac:picMkLst>
        </pc:picChg>
      </pc:sldChg>
      <pc:sldChg chg="addSp delSp modSp add mod">
        <pc:chgData name="张弦智" userId="27c4bdb3-0786-4697-a810-29eb29b940ae" providerId="ADAL" clId="{BF814264-E2B2-42B5-AE08-60A03F8ECC83}" dt="2024-03-15T07:33:27.296" v="2832" actId="1076"/>
        <pc:sldMkLst>
          <pc:docMk/>
          <pc:sldMk cId="3153048161" sldId="707"/>
        </pc:sldMkLst>
        <pc:spChg chg="mod">
          <ac:chgData name="张弦智" userId="27c4bdb3-0786-4697-a810-29eb29b940ae" providerId="ADAL" clId="{BF814264-E2B2-42B5-AE08-60A03F8ECC83}" dt="2024-03-15T07:33:27.296" v="2832" actId="1076"/>
          <ac:spMkLst>
            <pc:docMk/>
            <pc:sldMk cId="3153048161" sldId="707"/>
            <ac:spMk id="9" creationId="{A9053097-0DBB-4970-8E1F-8236119715B1}"/>
          </ac:spMkLst>
        </pc:spChg>
        <pc:spChg chg="mod">
          <ac:chgData name="张弦智" userId="27c4bdb3-0786-4697-a810-29eb29b940ae" providerId="ADAL" clId="{BF814264-E2B2-42B5-AE08-60A03F8ECC83}" dt="2024-03-15T07:29:31.501" v="2636" actId="20577"/>
          <ac:spMkLst>
            <pc:docMk/>
            <pc:sldMk cId="3153048161" sldId="707"/>
            <ac:spMk id="304" creationId="{4CF8BD90-2EAE-464F-A3C5-158195EE9EDB}"/>
          </ac:spMkLst>
        </pc:spChg>
        <pc:spChg chg="mod">
          <ac:chgData name="张弦智" userId="27c4bdb3-0786-4697-a810-29eb29b940ae" providerId="ADAL" clId="{BF814264-E2B2-42B5-AE08-60A03F8ECC83}" dt="2024-03-15T07:27:41.200" v="2611" actId="20577"/>
          <ac:spMkLst>
            <pc:docMk/>
            <pc:sldMk cId="3153048161" sldId="707"/>
            <ac:spMk id="14338" creationId="{FE56DA22-4918-475B-832E-063D2924A893}"/>
          </ac:spMkLst>
        </pc:spChg>
        <pc:picChg chg="del">
          <ac:chgData name="张弦智" userId="27c4bdb3-0786-4697-a810-29eb29b940ae" providerId="ADAL" clId="{BF814264-E2B2-42B5-AE08-60A03F8ECC83}" dt="2024-03-15T07:27:53.614" v="2612" actId="478"/>
          <ac:picMkLst>
            <pc:docMk/>
            <pc:sldMk cId="3153048161" sldId="707"/>
            <ac:picMk id="3" creationId="{6D1B20CD-5A7C-4105-ACE2-97CE515034E2}"/>
          </ac:picMkLst>
        </pc:picChg>
        <pc:picChg chg="add mod">
          <ac:chgData name="张弦智" userId="27c4bdb3-0786-4697-a810-29eb29b940ae" providerId="ADAL" clId="{BF814264-E2B2-42B5-AE08-60A03F8ECC83}" dt="2024-03-15T07:29:37.205" v="2638" actId="1076"/>
          <ac:picMkLst>
            <pc:docMk/>
            <pc:sldMk cId="3153048161" sldId="707"/>
            <ac:picMk id="4" creationId="{70477001-B2D4-41CC-AEE6-097EAEABF9EE}"/>
          </ac:picMkLst>
        </pc:picChg>
      </pc:sldChg>
      <pc:sldChg chg="add del">
        <pc:chgData name="张弦智" userId="27c4bdb3-0786-4697-a810-29eb29b940ae" providerId="ADAL" clId="{BF814264-E2B2-42B5-AE08-60A03F8ECC83}" dt="2024-03-15T07:27:22.343" v="2599" actId="47"/>
        <pc:sldMkLst>
          <pc:docMk/>
          <pc:sldMk cId="3115461171" sldId="708"/>
        </pc:sldMkLst>
      </pc:sldChg>
      <pc:sldChg chg="addSp delSp modSp add mod">
        <pc:chgData name="张弦智" userId="27c4bdb3-0786-4697-a810-29eb29b940ae" providerId="ADAL" clId="{BF814264-E2B2-42B5-AE08-60A03F8ECC83}" dt="2024-03-15T08:22:41.992" v="4322" actId="207"/>
        <pc:sldMkLst>
          <pc:docMk/>
          <pc:sldMk cId="4183929736" sldId="708"/>
        </pc:sldMkLst>
        <pc:spChg chg="mod">
          <ac:chgData name="张弦智" userId="27c4bdb3-0786-4697-a810-29eb29b940ae" providerId="ADAL" clId="{BF814264-E2B2-42B5-AE08-60A03F8ECC83}" dt="2024-03-15T08:22:41.992" v="4322" actId="207"/>
          <ac:spMkLst>
            <pc:docMk/>
            <pc:sldMk cId="4183929736" sldId="708"/>
            <ac:spMk id="304" creationId="{4CF8BD90-2EAE-464F-A3C5-158195EE9EDB}"/>
          </ac:spMkLst>
        </pc:spChg>
        <pc:spChg chg="mod">
          <ac:chgData name="张弦智" userId="27c4bdb3-0786-4697-a810-29eb29b940ae" providerId="ADAL" clId="{BF814264-E2B2-42B5-AE08-60A03F8ECC83}" dt="2024-03-15T07:34:10.282" v="2844" actId="20577"/>
          <ac:spMkLst>
            <pc:docMk/>
            <pc:sldMk cId="4183929736" sldId="708"/>
            <ac:spMk id="14338" creationId="{FE56DA22-4918-475B-832E-063D2924A893}"/>
          </ac:spMkLst>
        </pc:spChg>
        <pc:picChg chg="add del mod">
          <ac:chgData name="张弦智" userId="27c4bdb3-0786-4697-a810-29eb29b940ae" providerId="ADAL" clId="{BF814264-E2B2-42B5-AE08-60A03F8ECC83}" dt="2024-03-15T07:42:03.580" v="3210" actId="1035"/>
          <ac:picMkLst>
            <pc:docMk/>
            <pc:sldMk cId="4183929736" sldId="708"/>
            <ac:picMk id="3" creationId="{26C8F1CB-9448-426C-B045-689B799A4716}"/>
          </ac:picMkLst>
        </pc:picChg>
        <pc:picChg chg="add del mod">
          <ac:chgData name="张弦智" userId="27c4bdb3-0786-4697-a810-29eb29b940ae" providerId="ADAL" clId="{BF814264-E2B2-42B5-AE08-60A03F8ECC83}" dt="2024-03-15T07:39:10.942" v="2958" actId="22"/>
          <ac:picMkLst>
            <pc:docMk/>
            <pc:sldMk cId="4183929736" sldId="708"/>
            <ac:picMk id="5" creationId="{705A401C-142D-4CDB-A85B-1CCE6AF0112D}"/>
          </ac:picMkLst>
        </pc:picChg>
        <pc:picChg chg="add mod">
          <ac:chgData name="张弦智" userId="27c4bdb3-0786-4697-a810-29eb29b940ae" providerId="ADAL" clId="{BF814264-E2B2-42B5-AE08-60A03F8ECC83}" dt="2024-03-15T07:42:03.580" v="3210" actId="1035"/>
          <ac:picMkLst>
            <pc:docMk/>
            <pc:sldMk cId="4183929736" sldId="708"/>
            <ac:picMk id="7" creationId="{868396FB-B810-49EA-8152-E363343F61A9}"/>
          </ac:picMkLst>
        </pc:picChg>
        <pc:picChg chg="add del mod">
          <ac:chgData name="张弦智" userId="27c4bdb3-0786-4697-a810-29eb29b940ae" providerId="ADAL" clId="{BF814264-E2B2-42B5-AE08-60A03F8ECC83}" dt="2024-03-15T07:41:31.095" v="3175" actId="478"/>
          <ac:picMkLst>
            <pc:docMk/>
            <pc:sldMk cId="4183929736" sldId="708"/>
            <ac:picMk id="9" creationId="{2CD6D7BC-6471-4701-AAD8-7D7A6D7F8FFE}"/>
          </ac:picMkLst>
        </pc:picChg>
        <pc:picChg chg="add mod">
          <ac:chgData name="张弦智" userId="27c4bdb3-0786-4697-a810-29eb29b940ae" providerId="ADAL" clId="{BF814264-E2B2-42B5-AE08-60A03F8ECC83}" dt="2024-03-15T07:44:41.472" v="3391" actId="1076"/>
          <ac:picMkLst>
            <pc:docMk/>
            <pc:sldMk cId="4183929736" sldId="708"/>
            <ac:picMk id="11" creationId="{48318066-41E0-459E-AEB9-9A0BD2BC12F4}"/>
          </ac:picMkLst>
        </pc:picChg>
        <pc:picChg chg="add mod">
          <ac:chgData name="张弦智" userId="27c4bdb3-0786-4697-a810-29eb29b940ae" providerId="ADAL" clId="{BF814264-E2B2-42B5-AE08-60A03F8ECC83}" dt="2024-03-15T07:44:35.828" v="3390" actId="1076"/>
          <ac:picMkLst>
            <pc:docMk/>
            <pc:sldMk cId="4183929736" sldId="708"/>
            <ac:picMk id="13" creationId="{90855987-BC73-4CD4-A513-F533465EEE50}"/>
          </ac:picMkLst>
        </pc:picChg>
        <pc:picChg chg="del">
          <ac:chgData name="张弦智" userId="27c4bdb3-0786-4697-a810-29eb29b940ae" providerId="ADAL" clId="{BF814264-E2B2-42B5-AE08-60A03F8ECC83}" dt="2024-03-15T07:35:15.408" v="2871" actId="478"/>
          <ac:picMkLst>
            <pc:docMk/>
            <pc:sldMk cId="4183929736" sldId="708"/>
            <ac:picMk id="29" creationId="{C9575B6D-4755-4CBF-B217-8291AC225B4C}"/>
          </ac:picMkLst>
        </pc:picChg>
      </pc:sldChg>
      <pc:sldChg chg="addSp delSp modSp add mod">
        <pc:chgData name="张弦智" userId="27c4bdb3-0786-4697-a810-29eb29b940ae" providerId="ADAL" clId="{BF814264-E2B2-42B5-AE08-60A03F8ECC83}" dt="2024-03-15T08:23:58.367" v="4353" actId="1076"/>
        <pc:sldMkLst>
          <pc:docMk/>
          <pc:sldMk cId="745219340" sldId="709"/>
        </pc:sldMkLst>
        <pc:spChg chg="add mod">
          <ac:chgData name="张弦智" userId="27c4bdb3-0786-4697-a810-29eb29b940ae" providerId="ADAL" clId="{BF814264-E2B2-42B5-AE08-60A03F8ECC83}" dt="2024-03-15T08:23:30.291" v="4339" actId="1076"/>
          <ac:spMkLst>
            <pc:docMk/>
            <pc:sldMk cId="745219340" sldId="709"/>
            <ac:spMk id="10" creationId="{2F4F6FE2-E091-4A91-946F-33BA76265F9C}"/>
          </ac:spMkLst>
        </pc:spChg>
        <pc:spChg chg="add mod">
          <ac:chgData name="张弦智" userId="27c4bdb3-0786-4697-a810-29eb29b940ae" providerId="ADAL" clId="{BF814264-E2B2-42B5-AE08-60A03F8ECC83}" dt="2024-03-15T08:23:58.367" v="4353" actId="1076"/>
          <ac:spMkLst>
            <pc:docMk/>
            <pc:sldMk cId="745219340" sldId="709"/>
            <ac:spMk id="12" creationId="{AE022091-9A97-4E66-B82E-FC5AB817A8BA}"/>
          </ac:spMkLst>
        </pc:spChg>
        <pc:spChg chg="mod">
          <ac:chgData name="张弦智" userId="27c4bdb3-0786-4697-a810-29eb29b940ae" providerId="ADAL" clId="{BF814264-E2B2-42B5-AE08-60A03F8ECC83}" dt="2024-03-15T08:23:10.912" v="4329"/>
          <ac:spMkLst>
            <pc:docMk/>
            <pc:sldMk cId="745219340" sldId="709"/>
            <ac:spMk id="304" creationId="{4CF8BD90-2EAE-464F-A3C5-158195EE9EDB}"/>
          </ac:spMkLst>
        </pc:spChg>
        <pc:spChg chg="mod">
          <ac:chgData name="张弦智" userId="27c4bdb3-0786-4697-a810-29eb29b940ae" providerId="ADAL" clId="{BF814264-E2B2-42B5-AE08-60A03F8ECC83}" dt="2024-03-15T07:52:07.613" v="3741" actId="20577"/>
          <ac:spMkLst>
            <pc:docMk/>
            <pc:sldMk cId="745219340" sldId="709"/>
            <ac:spMk id="14338" creationId="{FE56DA22-4918-475B-832E-063D2924A893}"/>
          </ac:spMkLst>
        </pc:spChg>
        <pc:picChg chg="add mod">
          <ac:chgData name="张弦智" userId="27c4bdb3-0786-4697-a810-29eb29b940ae" providerId="ADAL" clId="{BF814264-E2B2-42B5-AE08-60A03F8ECC83}" dt="2024-03-15T07:54:14.608" v="3786" actId="1076"/>
          <ac:picMkLst>
            <pc:docMk/>
            <pc:sldMk cId="745219340" sldId="709"/>
            <ac:picMk id="3" creationId="{E8BDBFAF-7015-4F9D-B95F-2012F4410152}"/>
          </ac:picMkLst>
        </pc:picChg>
        <pc:picChg chg="del">
          <ac:chgData name="张弦智" userId="27c4bdb3-0786-4697-a810-29eb29b940ae" providerId="ADAL" clId="{BF814264-E2B2-42B5-AE08-60A03F8ECC83}" dt="2024-03-15T07:45:24.462" v="3442" actId="478"/>
          <ac:picMkLst>
            <pc:docMk/>
            <pc:sldMk cId="745219340" sldId="709"/>
            <ac:picMk id="5" creationId="{03138998-C9F7-4785-9399-E330B2A95C0C}"/>
          </ac:picMkLst>
        </pc:picChg>
        <pc:picChg chg="del">
          <ac:chgData name="张弦智" userId="27c4bdb3-0786-4697-a810-29eb29b940ae" providerId="ADAL" clId="{BF814264-E2B2-42B5-AE08-60A03F8ECC83}" dt="2024-03-15T07:45:25.948" v="3443" actId="478"/>
          <ac:picMkLst>
            <pc:docMk/>
            <pc:sldMk cId="745219340" sldId="709"/>
            <ac:picMk id="10" creationId="{8F0ACB47-036E-4CF5-BDC1-76266C6D4F67}"/>
          </ac:picMkLst>
        </pc:picChg>
        <pc:picChg chg="add mod">
          <ac:chgData name="张弦智" userId="27c4bdb3-0786-4697-a810-29eb29b940ae" providerId="ADAL" clId="{BF814264-E2B2-42B5-AE08-60A03F8ECC83}" dt="2024-03-15T07:54:18.069" v="3787" actId="1076"/>
          <ac:picMkLst>
            <pc:docMk/>
            <pc:sldMk cId="745219340" sldId="709"/>
            <ac:picMk id="11" creationId="{FEFCE90C-8F71-4FD8-AA78-6255DEE82330}"/>
          </ac:picMkLst>
        </pc:picChg>
      </pc:sldChg>
      <pc:sldChg chg="add del">
        <pc:chgData name="张弦智" userId="27c4bdb3-0786-4697-a810-29eb29b940ae" providerId="ADAL" clId="{BF814264-E2B2-42B5-AE08-60A03F8ECC83}" dt="2024-03-15T07:27:35.932" v="2603" actId="47"/>
        <pc:sldMkLst>
          <pc:docMk/>
          <pc:sldMk cId="2174763443" sldId="709"/>
        </pc:sldMkLst>
      </pc:sldChg>
      <pc:sldChg chg="addSp delSp modSp add mod">
        <pc:chgData name="张弦智" userId="27c4bdb3-0786-4697-a810-29eb29b940ae" providerId="ADAL" clId="{BF814264-E2B2-42B5-AE08-60A03F8ECC83}" dt="2024-03-16T07:02:48.847" v="4618" actId="1076"/>
        <pc:sldMkLst>
          <pc:docMk/>
          <pc:sldMk cId="2461876895" sldId="710"/>
        </pc:sldMkLst>
        <pc:spChg chg="mod">
          <ac:chgData name="张弦智" userId="27c4bdb3-0786-4697-a810-29eb29b940ae" providerId="ADAL" clId="{BF814264-E2B2-42B5-AE08-60A03F8ECC83}" dt="2024-03-16T07:02:29.572" v="4611" actId="20577"/>
          <ac:spMkLst>
            <pc:docMk/>
            <pc:sldMk cId="2461876895" sldId="710"/>
            <ac:spMk id="304" creationId="{4CF8BD90-2EAE-464F-A3C5-158195EE9EDB}"/>
          </ac:spMkLst>
        </pc:spChg>
        <pc:picChg chg="del">
          <ac:chgData name="张弦智" userId="27c4bdb3-0786-4697-a810-29eb29b940ae" providerId="ADAL" clId="{BF814264-E2B2-42B5-AE08-60A03F8ECC83}" dt="2024-03-15T07:52:55.408" v="3743" actId="478"/>
          <ac:picMkLst>
            <pc:docMk/>
            <pc:sldMk cId="2461876895" sldId="710"/>
            <ac:picMk id="3" creationId="{E8BDBFAF-7015-4F9D-B95F-2012F4410152}"/>
          </ac:picMkLst>
        </pc:picChg>
        <pc:picChg chg="add del mod">
          <ac:chgData name="张弦智" userId="27c4bdb3-0786-4697-a810-29eb29b940ae" providerId="ADAL" clId="{BF814264-E2B2-42B5-AE08-60A03F8ECC83}" dt="2024-03-15T08:09:29.209" v="4044" actId="478"/>
          <ac:picMkLst>
            <pc:docMk/>
            <pc:sldMk cId="2461876895" sldId="710"/>
            <ac:picMk id="4" creationId="{6315618E-3D29-42A8-876B-9E2B280F3446}"/>
          </ac:picMkLst>
        </pc:picChg>
        <pc:picChg chg="add mod">
          <ac:chgData name="张弦智" userId="27c4bdb3-0786-4697-a810-29eb29b940ae" providerId="ADAL" clId="{BF814264-E2B2-42B5-AE08-60A03F8ECC83}" dt="2024-03-16T07:02:48.847" v="4618" actId="1076"/>
          <ac:picMkLst>
            <pc:docMk/>
            <pc:sldMk cId="2461876895" sldId="710"/>
            <ac:picMk id="6" creationId="{5CB8CF7D-0AD3-47B7-B930-8FD6F721BFCF}"/>
          </ac:picMkLst>
        </pc:picChg>
        <pc:picChg chg="del">
          <ac:chgData name="张弦智" userId="27c4bdb3-0786-4697-a810-29eb29b940ae" providerId="ADAL" clId="{BF814264-E2B2-42B5-AE08-60A03F8ECC83}" dt="2024-03-15T07:52:55.408" v="3743" actId="478"/>
          <ac:picMkLst>
            <pc:docMk/>
            <pc:sldMk cId="2461876895" sldId="710"/>
            <ac:picMk id="11" creationId="{FEFCE90C-8F71-4FD8-AA78-6255DEE82330}"/>
          </ac:picMkLst>
        </pc:picChg>
        <pc:cxnChg chg="del">
          <ac:chgData name="张弦智" userId="27c4bdb3-0786-4697-a810-29eb29b940ae" providerId="ADAL" clId="{BF814264-E2B2-42B5-AE08-60A03F8ECC83}" dt="2024-03-16T07:02:42.065" v="4615" actId="478"/>
          <ac:cxnSpMkLst>
            <pc:docMk/>
            <pc:sldMk cId="2461876895" sldId="710"/>
            <ac:cxnSpMk id="23" creationId="{65515483-D063-CCF2-1232-5A4EBB10AF12}"/>
          </ac:cxnSpMkLst>
        </pc:cxnChg>
      </pc:sldChg>
    </pc:docChg>
  </pc:docChgLst>
  <pc:docChgLst>
    <pc:chgData name="张弦智" userId="27c4bdb3-0786-4697-a810-29eb29b940ae" providerId="ADAL" clId="{310E469F-674E-4F3A-819F-0AEFDCF6608F}"/>
    <pc:docChg chg="undo custSel delSld modSld">
      <pc:chgData name="张弦智" userId="27c4bdb3-0786-4697-a810-29eb29b940ae" providerId="ADAL" clId="{310E469F-674E-4F3A-819F-0AEFDCF6608F}" dt="2024-03-18T06:35:15.578" v="321" actId="1036"/>
      <pc:docMkLst>
        <pc:docMk/>
      </pc:docMkLst>
      <pc:sldChg chg="modSp">
        <pc:chgData name="张弦智" userId="27c4bdb3-0786-4697-a810-29eb29b940ae" providerId="ADAL" clId="{310E469F-674E-4F3A-819F-0AEFDCF6608F}" dt="2024-03-18T06:31:44.987" v="143" actId="1076"/>
        <pc:sldMkLst>
          <pc:docMk/>
          <pc:sldMk cId="0" sldId="359"/>
        </pc:sldMkLst>
        <pc:spChg chg="mod">
          <ac:chgData name="张弦智" userId="27c4bdb3-0786-4697-a810-29eb29b940ae" providerId="ADAL" clId="{310E469F-674E-4F3A-819F-0AEFDCF6608F}" dt="2024-03-18T06:31:44.987" v="143" actId="1076"/>
          <ac:spMkLst>
            <pc:docMk/>
            <pc:sldMk cId="0" sldId="359"/>
            <ac:spMk id="46082" creationId="{2C1CCD4A-F05E-4FBD-988F-F082FF3429E6}"/>
          </ac:spMkLst>
        </pc:spChg>
      </pc:sldChg>
      <pc:sldChg chg="modSp mod">
        <pc:chgData name="张弦智" userId="27c4bdb3-0786-4697-a810-29eb29b940ae" providerId="ADAL" clId="{310E469F-674E-4F3A-819F-0AEFDCF6608F}" dt="2024-03-18T06:34:26.960" v="247" actId="113"/>
        <pc:sldMkLst>
          <pc:docMk/>
          <pc:sldMk cId="4055019398" sldId="698"/>
        </pc:sldMkLst>
        <pc:spChg chg="mod">
          <ac:chgData name="张弦智" userId="27c4bdb3-0786-4697-a810-29eb29b940ae" providerId="ADAL" clId="{310E469F-674E-4F3A-819F-0AEFDCF6608F}" dt="2024-03-18T06:34:26.960" v="247" actId="113"/>
          <ac:spMkLst>
            <pc:docMk/>
            <pc:sldMk cId="4055019398" sldId="698"/>
            <ac:spMk id="304" creationId="{4CF8BD90-2EAE-464F-A3C5-158195EE9EDB}"/>
          </ac:spMkLst>
        </pc:spChg>
      </pc:sldChg>
      <pc:sldChg chg="addSp delSp modSp mod">
        <pc:chgData name="张弦智" userId="27c4bdb3-0786-4697-a810-29eb29b940ae" providerId="ADAL" clId="{310E469F-674E-4F3A-819F-0AEFDCF6608F}" dt="2024-03-18T06:35:15.578" v="321" actId="1036"/>
        <pc:sldMkLst>
          <pc:docMk/>
          <pc:sldMk cId="745219340" sldId="709"/>
        </pc:sldMkLst>
        <pc:spChg chg="mod">
          <ac:chgData name="张弦智" userId="27c4bdb3-0786-4697-a810-29eb29b940ae" providerId="ADAL" clId="{310E469F-674E-4F3A-819F-0AEFDCF6608F}" dt="2024-03-18T06:35:10.618" v="310" actId="1036"/>
          <ac:spMkLst>
            <pc:docMk/>
            <pc:sldMk cId="745219340" sldId="709"/>
            <ac:spMk id="10" creationId="{2F4F6FE2-E091-4A91-946F-33BA76265F9C}"/>
          </ac:spMkLst>
        </pc:spChg>
        <pc:spChg chg="mod">
          <ac:chgData name="张弦智" userId="27c4bdb3-0786-4697-a810-29eb29b940ae" providerId="ADAL" clId="{310E469F-674E-4F3A-819F-0AEFDCF6608F}" dt="2024-03-18T06:35:10.618" v="310" actId="1036"/>
          <ac:spMkLst>
            <pc:docMk/>
            <pc:sldMk cId="745219340" sldId="709"/>
            <ac:spMk id="12" creationId="{AE022091-9A97-4E66-B82E-FC5AB817A8BA}"/>
          </ac:spMkLst>
        </pc:spChg>
        <pc:spChg chg="mod">
          <ac:chgData name="张弦智" userId="27c4bdb3-0786-4697-a810-29eb29b940ae" providerId="ADAL" clId="{310E469F-674E-4F3A-819F-0AEFDCF6608F}" dt="2024-03-18T06:34:50.633" v="254" actId="20577"/>
          <ac:spMkLst>
            <pc:docMk/>
            <pc:sldMk cId="745219340" sldId="709"/>
            <ac:spMk id="304" creationId="{4CF8BD90-2EAE-464F-A3C5-158195EE9EDB}"/>
          </ac:spMkLst>
        </pc:spChg>
        <pc:picChg chg="mod modCrop">
          <ac:chgData name="张弦智" userId="27c4bdb3-0786-4697-a810-29eb29b940ae" providerId="ADAL" clId="{310E469F-674E-4F3A-819F-0AEFDCF6608F}" dt="2024-03-18T06:35:10.618" v="310" actId="1036"/>
          <ac:picMkLst>
            <pc:docMk/>
            <pc:sldMk cId="745219340" sldId="709"/>
            <ac:picMk id="3" creationId="{E8BDBFAF-7015-4F9D-B95F-2012F4410152}"/>
          </ac:picMkLst>
        </pc:picChg>
        <pc:picChg chg="add mod">
          <ac:chgData name="张弦智" userId="27c4bdb3-0786-4697-a810-29eb29b940ae" providerId="ADAL" clId="{310E469F-674E-4F3A-819F-0AEFDCF6608F}" dt="2024-03-18T06:35:10.618" v="310" actId="1036"/>
          <ac:picMkLst>
            <pc:docMk/>
            <pc:sldMk cId="745219340" sldId="709"/>
            <ac:picMk id="4" creationId="{E603DFBD-3976-45C1-8181-888818216B7C}"/>
          </ac:picMkLst>
        </pc:picChg>
        <pc:picChg chg="del">
          <ac:chgData name="张弦智" userId="27c4bdb3-0786-4697-a810-29eb29b940ae" providerId="ADAL" clId="{310E469F-674E-4F3A-819F-0AEFDCF6608F}" dt="2024-03-18T06:26:32.611" v="0" actId="478"/>
          <ac:picMkLst>
            <pc:docMk/>
            <pc:sldMk cId="745219340" sldId="709"/>
            <ac:picMk id="11" creationId="{FEFCE90C-8F71-4FD8-AA78-6255DEE82330}"/>
          </ac:picMkLst>
        </pc:picChg>
        <pc:picChg chg="add del mod">
          <ac:chgData name="张弦智" userId="27c4bdb3-0786-4697-a810-29eb29b940ae" providerId="ADAL" clId="{310E469F-674E-4F3A-819F-0AEFDCF6608F}" dt="2024-03-18T06:30:28.170" v="127" actId="478"/>
          <ac:picMkLst>
            <pc:docMk/>
            <pc:sldMk cId="745219340" sldId="709"/>
            <ac:picMk id="13" creationId="{55D99DA1-09BE-428D-95B8-9A337FE1F328}"/>
          </ac:picMkLst>
        </pc:picChg>
        <pc:cxnChg chg="mod">
          <ac:chgData name="张弦智" userId="27c4bdb3-0786-4697-a810-29eb29b940ae" providerId="ADAL" clId="{310E469F-674E-4F3A-819F-0AEFDCF6608F}" dt="2024-03-18T06:35:15.578" v="321" actId="1036"/>
          <ac:cxnSpMkLst>
            <pc:docMk/>
            <pc:sldMk cId="745219340" sldId="709"/>
            <ac:cxnSpMk id="23" creationId="{65515483-D063-CCF2-1232-5A4EBB10AF12}"/>
          </ac:cxnSpMkLst>
        </pc:cxnChg>
      </pc:sldChg>
      <pc:sldChg chg="delSp modSp del mod">
        <pc:chgData name="张弦智" userId="27c4bdb3-0786-4697-a810-29eb29b940ae" providerId="ADAL" clId="{310E469F-674E-4F3A-819F-0AEFDCF6608F}" dt="2024-03-18T06:31:20.797" v="137" actId="47"/>
        <pc:sldMkLst>
          <pc:docMk/>
          <pc:sldMk cId="2461876895" sldId="710"/>
        </pc:sldMkLst>
        <pc:spChg chg="mod">
          <ac:chgData name="张弦智" userId="27c4bdb3-0786-4697-a810-29eb29b940ae" providerId="ADAL" clId="{310E469F-674E-4F3A-819F-0AEFDCF6608F}" dt="2024-03-18T06:28:33.850" v="102" actId="21"/>
          <ac:spMkLst>
            <pc:docMk/>
            <pc:sldMk cId="2461876895" sldId="710"/>
            <ac:spMk id="304" creationId="{4CF8BD90-2EAE-464F-A3C5-158195EE9EDB}"/>
          </ac:spMkLst>
        </pc:spChg>
        <pc:picChg chg="del">
          <ac:chgData name="张弦智" userId="27c4bdb3-0786-4697-a810-29eb29b940ae" providerId="ADAL" clId="{310E469F-674E-4F3A-819F-0AEFDCF6608F}" dt="2024-03-18T06:28:24.295" v="101" actId="478"/>
          <ac:picMkLst>
            <pc:docMk/>
            <pc:sldMk cId="2461876895" sldId="710"/>
            <ac:picMk id="6" creationId="{5CB8CF7D-0AD3-47B7-B930-8FD6F721BFC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B58499-05F2-428E-917E-687EE7769D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10898D-EBD5-412D-AE20-F9A8E9A6B4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35D4CBA5-88C0-417F-9FA9-23B3855AE71F}" type="datetimeFigureOut">
              <a:rPr lang="zh-CN" altLang="en-US"/>
              <a:pPr>
                <a:defRPr/>
              </a:pPr>
              <a:t>2024/3/18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BEA5B3-FC8B-4365-AB4E-3A0A9840D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6430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1BBA8D-D498-47A0-A8C4-D957F28ECC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9275" y="646430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DFCBE0FB-FBC8-4222-B929-EE9681DC15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77C19A-04F0-45A1-949A-5C08F8DCF5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E90DAE-52A3-4AD3-81F6-403E2E52D7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F7366B76-94C8-4D5D-9DE8-5D070945885A}" type="datetimeFigureOut">
              <a:rPr lang="zh-CN" altLang="en-US"/>
              <a:pPr>
                <a:defRPr/>
              </a:pPr>
              <a:t>2024/3/18</a:t>
            </a:fld>
            <a:endParaRPr lang="zh-CN" altLang="en-US"/>
          </a:p>
        </p:txBody>
      </p:sp>
      <p:sp>
        <p:nvSpPr>
          <p:cNvPr id="3076" name="幻灯片图像占位符 3">
            <a:extLst>
              <a:ext uri="{FF2B5EF4-FFF2-40B4-BE49-F238E27FC236}">
                <a16:creationId xmlns:a16="http://schemas.microsoft.com/office/drawing/2014/main" id="{8D5893F0-D7AD-4DC8-A448-6CA46AD8A161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438525" y="850900"/>
            <a:ext cx="3062288" cy="2297113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备注占位符 4">
            <a:extLst>
              <a:ext uri="{FF2B5EF4-FFF2-40B4-BE49-F238E27FC236}">
                <a16:creationId xmlns:a16="http://schemas.microsoft.com/office/drawing/2014/main" id="{D20013C2-8480-4370-88EB-E74357EEAEF2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993775" y="3275013"/>
            <a:ext cx="7951788" cy="2679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DA0F41-F0C4-4C8E-9A85-35CDCBC5BF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6430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7766D9-329E-4481-A7C8-B4A58BCEC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29275" y="6464300"/>
            <a:ext cx="4308475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281588F9-26ED-456E-A2FF-BF3CE17A0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22CA81AE-7F82-4C4B-83A0-9B75783E758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371600" y="1143000"/>
            <a:ext cx="4114800" cy="3086100"/>
          </a:xfrm>
          <a:ln>
            <a:miter lim="800000"/>
          </a:ln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4C7777B3-0D6E-4272-A91A-EE8527B8DC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各位老师大家好，现在由我来介绍一下中期的科研进展和学业情况，目前我所研究的方向是联邦学习中的隐私保护问题</a:t>
            </a: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99CA28DC-A526-4D54-BF49-311457FBEB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/>
            <a:fld id="{5118A9A9-4239-47E1-8856-5A691E6CE7DE}" type="slidenum">
              <a:rPr altLang="zh-CN" smtClean="0"/>
              <a:pPr fontAlgn="base"/>
              <a:t>1</a:t>
            </a:fld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169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34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072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6550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589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252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8374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573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722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以下是我今天介绍的一个目录，主要从这五个方面来介绍。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1588F9-26ED-456E-A2FF-BF3CE17A03BF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59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以下是我今天介绍的一个目录，主要从这五个方面来介绍。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1588F9-26ED-456E-A2FF-BF3CE17A03BF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903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317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以下是我今天介绍的一个目录，主要从这五个方面来介绍。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1588F9-26ED-456E-A2FF-BF3CE17A03B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7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578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754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861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44318BE1-1F04-4064-8ACA-24492C49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文本占位符 2">
            <a:extLst>
              <a:ext uri="{FF2B5EF4-FFF2-40B4-BE49-F238E27FC236}">
                <a16:creationId xmlns:a16="http://schemas.microsoft.com/office/drawing/2014/main" id="{B707D4A7-5BCC-440E-B764-F9D2E5FD7B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在这类行为中，参加斗争或竞争的各方各自具有不同的目标或利益。为了达到各自的目标和利益，各方必须考虑对手的各种可能的行动方案，并力图选取对自己最为有利或最为合理的方案。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101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33355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9547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6361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C5C8D31F-D18E-43DC-A103-9ADC27A001A9}"/>
              </a:ext>
            </a:extLst>
          </p:cNvPr>
          <p:cNvSpPr/>
          <p:nvPr userDrawn="1"/>
        </p:nvSpPr>
        <p:spPr>
          <a:xfrm>
            <a:off x="120650" y="0"/>
            <a:ext cx="8902700" cy="6570663"/>
          </a:xfrm>
          <a:prstGeom prst="roundRect">
            <a:avLst>
              <a:gd name="adj" fmla="val 377"/>
            </a:avLst>
          </a:prstGeom>
          <a:solidFill>
            <a:schemeClr val="bg1"/>
          </a:solidFill>
          <a:ln w="3175">
            <a:noFill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en-US" sz="1350" noProof="1"/>
          </a:p>
        </p:txBody>
      </p:sp>
      <p:cxnSp>
        <p:nvCxnSpPr>
          <p:cNvPr id="3" name="Straight Connector 11">
            <a:extLst>
              <a:ext uri="{FF2B5EF4-FFF2-40B4-BE49-F238E27FC236}">
                <a16:creationId xmlns:a16="http://schemas.microsoft.com/office/drawing/2014/main" id="{BA58B520-2612-417E-89AC-15707AA3BE44}"/>
              </a:ext>
            </a:extLst>
          </p:cNvPr>
          <p:cNvCxnSpPr/>
          <p:nvPr userDrawn="1"/>
        </p:nvCxnSpPr>
        <p:spPr>
          <a:xfrm>
            <a:off x="377825" y="881063"/>
            <a:ext cx="8388350" cy="0"/>
          </a:xfrm>
          <a:prstGeom prst="line">
            <a:avLst/>
          </a:prstGeom>
          <a:ln w="25400">
            <a:solidFill>
              <a:srgbClr val="00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14">
            <a:extLst>
              <a:ext uri="{FF2B5EF4-FFF2-40B4-BE49-F238E27FC236}">
                <a16:creationId xmlns:a16="http://schemas.microsoft.com/office/drawing/2014/main" id="{14BE4B44-2ECF-4544-93EB-DDE78F530D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63" y="3079750"/>
            <a:ext cx="3494087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38D9CBE2-CA7A-430F-B98D-D08AA3B58C2C}"/>
              </a:ext>
            </a:extLst>
          </p:cNvPr>
          <p:cNvSpPr/>
          <p:nvPr userDrawn="1"/>
        </p:nvSpPr>
        <p:spPr>
          <a:xfrm>
            <a:off x="5527675" y="3076575"/>
            <a:ext cx="3495675" cy="3495675"/>
          </a:xfrm>
          <a:prstGeom prst="ellipse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1A23C2-2BB5-41F4-B39A-5C28A5201FD2}"/>
              </a:ext>
            </a:extLst>
          </p:cNvPr>
          <p:cNvSpPr/>
          <p:nvPr userDrawn="1"/>
        </p:nvSpPr>
        <p:spPr>
          <a:xfrm>
            <a:off x="52388" y="6670675"/>
            <a:ext cx="463550" cy="187325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>
              <a:buFont typeface="Arial" panose="020B0604020202020204" pitchFamily="34" charset="0"/>
              <a:buNone/>
              <a:defRPr/>
            </a:pPr>
            <a:r>
              <a:rPr lang="zh-CN" altLang="en-US" sz="10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A05A99-64DE-4B50-8815-2838322E8E57}"/>
              </a:ext>
            </a:extLst>
          </p:cNvPr>
          <p:cNvSpPr txBox="1"/>
          <p:nvPr userDrawn="1"/>
        </p:nvSpPr>
        <p:spPr>
          <a:xfrm>
            <a:off x="8637588" y="6308725"/>
            <a:ext cx="390525" cy="26193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buFont typeface="Arial" panose="020B0604020202020204" pitchFamily="34" charset="0"/>
              <a:buNone/>
              <a:defRPr/>
            </a:pPr>
            <a:fld id="{2D8174FC-3649-4317-AE81-0F3B67B9434C}" type="slidenum">
              <a:rPr lang="en-US" altLang="zh-CN" sz="1100" b="1" noProof="1" smtClean="0"/>
              <a:pPr fontAlgn="auto">
                <a:buFont typeface="Arial" panose="020B0604020202020204" pitchFamily="34" charset="0"/>
                <a:buNone/>
                <a:defRPr/>
              </a:pPr>
              <a:t>‹#›</a:t>
            </a:fld>
            <a:endParaRPr lang="zh-CN" altLang="en-US" b="1" noProof="1"/>
          </a:p>
        </p:txBody>
      </p:sp>
      <p:grpSp>
        <p:nvGrpSpPr>
          <p:cNvPr id="8" name="组合 10">
            <a:extLst>
              <a:ext uri="{FF2B5EF4-FFF2-40B4-BE49-F238E27FC236}">
                <a16:creationId xmlns:a16="http://schemas.microsoft.com/office/drawing/2014/main" id="{6D772FBC-2B22-4CF2-BFA8-C6E8132A552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732713" y="6650038"/>
            <a:ext cx="1452562" cy="215900"/>
            <a:chOff x="7690527" y="6641428"/>
            <a:chExt cx="1453471" cy="216000"/>
          </a:xfrm>
        </p:grpSpPr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A447150D-A05D-47CB-B251-571BDE27851A}"/>
                </a:ext>
              </a:extLst>
            </p:cNvPr>
            <p:cNvSpPr/>
            <p:nvPr userDrawn="1"/>
          </p:nvSpPr>
          <p:spPr>
            <a:xfrm>
              <a:off x="7690527" y="6641428"/>
              <a:ext cx="1453471" cy="2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noProof="1">
                  <a:solidFill>
                    <a:srgbClr val="0066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硕士学位论文答辩</a:t>
              </a:r>
              <a:endParaRPr lang="zh-CN" altLang="en-US" sz="1350" noProof="1">
                <a:solidFill>
                  <a:srgbClr val="0066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5F7D71-0616-4990-9D6F-3DD14A9AD1D2}"/>
                </a:ext>
              </a:extLst>
            </p:cNvPr>
            <p:cNvSpPr/>
            <p:nvPr userDrawn="1"/>
          </p:nvSpPr>
          <p:spPr>
            <a:xfrm>
              <a:off x="7730239" y="6670016"/>
              <a:ext cx="58775" cy="177882"/>
            </a:xfrm>
            <a:prstGeom prst="rect">
              <a:avLst/>
            </a:prstGeom>
            <a:solidFill>
              <a:srgbClr val="006600">
                <a:alpha val="5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noProof="1"/>
            </a:p>
          </p:txBody>
        </p:sp>
      </p:grpSp>
    </p:spTree>
    <p:extLst>
      <p:ext uri="{BB962C8B-B14F-4D97-AF65-F5344CB8AC3E}">
        <p14:creationId xmlns:p14="http://schemas.microsoft.com/office/powerpoint/2010/main" val="2274450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00998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6606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3460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6233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88571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611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083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244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323A45-ECB7-4B6A-B481-A9309D7A8411}"/>
              </a:ext>
            </a:extLst>
          </p:cNvPr>
          <p:cNvCxnSpPr/>
          <p:nvPr userDrawn="1"/>
        </p:nvCxnSpPr>
        <p:spPr>
          <a:xfrm>
            <a:off x="0" y="928688"/>
            <a:ext cx="9144000" cy="0"/>
          </a:xfrm>
          <a:prstGeom prst="line">
            <a:avLst/>
          </a:prstGeom>
          <a:ln w="38100">
            <a:solidFill>
              <a:srgbClr val="3F7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4">
            <a:extLst>
              <a:ext uri="{FF2B5EF4-FFF2-40B4-BE49-F238E27FC236}">
                <a16:creationId xmlns:a16="http://schemas.microsoft.com/office/drawing/2014/main" id="{FE4601EC-067A-4BDB-A088-BD21AE1992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8" y="549275"/>
            <a:ext cx="665162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1">
            <a:extLst>
              <a:ext uri="{FF2B5EF4-FFF2-40B4-BE49-F238E27FC236}">
                <a16:creationId xmlns:a16="http://schemas.microsoft.com/office/drawing/2014/main" id="{35C65403-1022-434B-A234-0AF11DBD41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6397625"/>
            <a:ext cx="8364538" cy="2571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000"/>
              </a:lnSpc>
              <a:buFont typeface="Arial" panose="020B0604020202020204" pitchFamily="34" charset="0"/>
              <a:buNone/>
              <a:defRPr/>
            </a:pP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	                                                                                                             		                   </a:t>
            </a:r>
            <a:fld id="{2D281CD1-0F7C-4B63-A1E9-F4681AAE5738}" type="slidenum">
              <a:rPr lang="en-US" altLang="zh-CN" sz="120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lnSpc>
                  <a:spcPts val="2000"/>
                </a:lnSpc>
                <a:buFont typeface="Arial" panose="020B0604020202020204" pitchFamily="34" charset="0"/>
                <a:buNone/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openxmlformats.org/officeDocument/2006/relationships/image" Target="../media/image19.png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hyperlink" Target="https://www.ilab-x.com/details/page?id=11721&amp;isView=true#1001" TargetMode="External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257C7B5-D72B-4708-ABBB-E923E5289283}"/>
              </a:ext>
            </a:extLst>
          </p:cNvPr>
          <p:cNvSpPr/>
          <p:nvPr/>
        </p:nvSpPr>
        <p:spPr>
          <a:xfrm>
            <a:off x="0" y="1973263"/>
            <a:ext cx="9144000" cy="2339975"/>
          </a:xfrm>
          <a:prstGeom prst="rect">
            <a:avLst/>
          </a:prstGeom>
          <a:solidFill>
            <a:srgbClr val="095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4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附加实验题</a:t>
            </a:r>
            <a:endParaRPr lang="en-US" altLang="zh-CN" sz="40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  <a:defRPr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超级计算机综合虚拟仿真实验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90B286-C396-4CBB-B952-A1372D7C0581}"/>
              </a:ext>
            </a:extLst>
          </p:cNvPr>
          <p:cNvSpPr/>
          <p:nvPr/>
        </p:nvSpPr>
        <p:spPr>
          <a:xfrm>
            <a:off x="2954338" y="5211763"/>
            <a:ext cx="1357312" cy="400050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B6E902-0D42-4A89-AC3E-2A1EB72CE0A2}"/>
              </a:ext>
            </a:extLst>
          </p:cNvPr>
          <p:cNvSpPr txBox="1"/>
          <p:nvPr/>
        </p:nvSpPr>
        <p:spPr>
          <a:xfrm>
            <a:off x="4340225" y="5191126"/>
            <a:ext cx="26330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HK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2024.03.18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7" name="Picture 6">
            <a:extLst>
              <a:ext uri="{FF2B5EF4-FFF2-40B4-BE49-F238E27FC236}">
                <a16:creationId xmlns:a16="http://schemas.microsoft.com/office/drawing/2014/main" id="{4C89EEE5-1B7E-4856-BA01-D308EBBBC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4" y="57771"/>
            <a:ext cx="3070225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769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63401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实验一：</a:t>
            </a:r>
            <a:r>
              <a:rPr lang="zh-CN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超级计算机体系结构介绍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1694ADE-5FE0-B9DB-6E54-24B9C365A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" y="6250152"/>
            <a:ext cx="7906138" cy="2621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390535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18502FE-9698-4AD5-A6D4-5DD17061638A}"/>
              </a:ext>
            </a:extLst>
          </p:cNvPr>
          <p:cNvSpPr txBox="1"/>
          <p:nvPr/>
        </p:nvSpPr>
        <p:spPr>
          <a:xfrm>
            <a:off x="1550152" y="5736569"/>
            <a:ext cx="221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漫游操作方式参考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31B970-9F69-43F5-B67B-1E9979D7FB15}"/>
              </a:ext>
            </a:extLst>
          </p:cNvPr>
          <p:cNvSpPr txBox="1"/>
          <p:nvPr/>
        </p:nvSpPr>
        <p:spPr>
          <a:xfrm>
            <a:off x="6194616" y="5710632"/>
            <a:ext cx="121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测试题目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6CE7D86-D0BB-4C1A-A6D7-A468464C9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40" y="1195475"/>
            <a:ext cx="8534119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实验操作流程：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按照提示分别漫游到通信机柜、存储阵列、服务阵列和监控诊断子系统并对这几个部分进行认知学习。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随后进入习题测试，所有题目均为填空题（严格匹配），分数随正确完成时尝试总次数递减，答错三次自动填充正确答案并该题零分。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E25523-8A14-4EB2-A70E-92A3202D0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21" y="3307974"/>
            <a:ext cx="3980329" cy="22389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68793F-0601-45AB-A1AA-1AD25C662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796" y="3301509"/>
            <a:ext cx="3980329" cy="22389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7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51090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</a:t>
            </a:r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：聚合通信仿真实验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4CF8BD90-2EAE-464F-A3C5-158195EE9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1216466"/>
            <a:ext cx="4123483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实验内容： </a:t>
            </a:r>
          </a:p>
          <a:p>
            <a:pPr marL="0" indent="-45720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聚合通信基本原理及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广播和规约操作的用法</a:t>
            </a:r>
          </a:p>
          <a:p>
            <a:pPr marL="0" indent="-45720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聚合通信的方式及底层逻辑</a:t>
            </a:r>
          </a:p>
          <a:p>
            <a:pPr marL="0" indent="-45720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并行化计算数组求和的程序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489146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4CF876D0-4B80-4106-A7E6-4FB960F20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129" y="1457886"/>
            <a:ext cx="4455458" cy="2506195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A9053097-0DBB-4970-8E1F-823611971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16" y="3866679"/>
            <a:ext cx="8426543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实验要求：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基本掌握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聚合通信的基本原理和通信方式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基本掌握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聚合通信中广播和规约操作的用法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基本掌握如何并行化计算程序，设计相关的高性能并行方案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01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51090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</a:t>
            </a:r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</a:t>
            </a:r>
            <a:r>
              <a:rPr lang="zh-CN" altLang="en-US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：聚合通信仿真实验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1694ADE-5FE0-B9DB-6E54-24B9C365A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" y="6250152"/>
            <a:ext cx="7906138" cy="2621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390535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4">
            <a:extLst>
              <a:ext uri="{FF2B5EF4-FFF2-40B4-BE49-F238E27FC236}">
                <a16:creationId xmlns:a16="http://schemas.microsoft.com/office/drawing/2014/main" id="{76CE7D86-D0BB-4C1A-A6D7-A468464C9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4" y="1216466"/>
            <a:ext cx="8722378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实验操作流程：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进入聚合通信仿真实验模块，根据相关的页面内容学习了解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聚合通信的基本原理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进入代码框中，根据文字说明和展示的代码学习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规约和广播操作的用法，根据示例补全代码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进入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通信介绍模块，根据相关动图展示学习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通信的基本方式及底层原理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进入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综合运用模块，根据相关的文字说明和展示代码学习如何并行化计算程序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D57B58-EF0A-45A6-836D-9EEFD94C6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750" y="3627685"/>
            <a:ext cx="4109085" cy="231136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C0E717-F552-4AB7-8BEE-095699F4E066}"/>
              </a:ext>
            </a:extLst>
          </p:cNvPr>
          <p:cNvSpPr txBox="1"/>
          <p:nvPr/>
        </p:nvSpPr>
        <p:spPr>
          <a:xfrm>
            <a:off x="3319205" y="5974798"/>
            <a:ext cx="2505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测试题目重点说明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11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51090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实验三</a:t>
            </a:r>
            <a:r>
              <a:rPr lang="zh-CN" altLang="en-US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：异构计算仿真实验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4CF8BD90-2EAE-464F-A3C5-158195EE9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1216466"/>
            <a:ext cx="5262002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实验内容： </a:t>
            </a:r>
          </a:p>
          <a:p>
            <a:pPr marL="0" indent="-45720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编程模型的基础概念与原理</a:t>
            </a:r>
          </a:p>
          <a:p>
            <a:pPr marL="0" indent="-45720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内存模型的层次结构及使用方法</a:t>
            </a:r>
          </a:p>
          <a:p>
            <a:pPr marL="0" indent="-45720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核函数进行矩阵乘法和矩阵转置运算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489146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A9053097-0DBB-4970-8E1F-823611971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3450734"/>
            <a:ext cx="8426543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实验要求：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编程模型和内存模型的基本原理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核函数编写的逻辑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并行计算的应用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1B20CD-5A7C-4105-ACE2-97CE51503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985" y="1282229"/>
            <a:ext cx="3374652" cy="1898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298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51090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实验三</a:t>
            </a:r>
            <a:r>
              <a:rPr lang="zh-CN" altLang="en-US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：异构计算仿真实验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1694ADE-5FE0-B9DB-6E54-24B9C365A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" y="6250152"/>
            <a:ext cx="7906138" cy="2621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390535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4">
            <a:extLst>
              <a:ext uri="{FF2B5EF4-FFF2-40B4-BE49-F238E27FC236}">
                <a16:creationId xmlns:a16="http://schemas.microsoft.com/office/drawing/2014/main" id="{76CE7D86-D0BB-4C1A-A6D7-A468464C9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4" y="1216466"/>
            <a:ext cx="8722378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实验操作流程：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进入异构计算仿真实验模块，根据动图展示的流程学习一个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程序运行过程中，其中各个部分的逻辑和运行流程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根据文字说明和展示的动图进行基础理论学习，了解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程序中核函数、网格、块、线程等各结构的作用</a:t>
            </a:r>
            <a:endParaRPr lang="en-US" altLang="zh-CN" sz="17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根据示例代码学习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代码里重要参数的含义和作用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从三种不同编程模型的矩阵求和题目选择一题进行考核</a:t>
            </a:r>
            <a:endParaRPr lang="en-US" altLang="zh-CN" sz="17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C0E717-F552-4AB7-8BEE-095699F4E066}"/>
              </a:ext>
            </a:extLst>
          </p:cNvPr>
          <p:cNvSpPr txBox="1"/>
          <p:nvPr/>
        </p:nvSpPr>
        <p:spPr>
          <a:xfrm>
            <a:off x="1585207" y="5951012"/>
            <a:ext cx="234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编程模型介绍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9D08626-B5B3-4DED-A297-083746110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3575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33">
            <a:extLst>
              <a:ext uri="{FF2B5EF4-FFF2-40B4-BE49-F238E27FC236}">
                <a16:creationId xmlns:a16="http://schemas.microsoft.com/office/drawing/2014/main" id="{D907226E-A750-489F-9957-C2178561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571" y="4032413"/>
            <a:ext cx="3266141" cy="184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40E3090-D251-4369-8ACA-4B128A8EB6D6}"/>
              </a:ext>
            </a:extLst>
          </p:cNvPr>
          <p:cNvSpPr txBox="1"/>
          <p:nvPr/>
        </p:nvSpPr>
        <p:spPr>
          <a:xfrm>
            <a:off x="5486406" y="5962563"/>
            <a:ext cx="220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编程模型题目选择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940FEB7-3A87-45C7-AB0B-D4243B46B66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5335" y="3993569"/>
            <a:ext cx="3266141" cy="184228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813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51090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实验三</a:t>
            </a:r>
            <a:r>
              <a:rPr lang="zh-CN" altLang="en-US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：异构计算仿真实验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1694ADE-5FE0-B9DB-6E54-24B9C365A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" y="6250152"/>
            <a:ext cx="7906138" cy="2621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390535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4">
            <a:extLst>
              <a:ext uri="{FF2B5EF4-FFF2-40B4-BE49-F238E27FC236}">
                <a16:creationId xmlns:a16="http://schemas.microsoft.com/office/drawing/2014/main" id="{76CE7D86-D0BB-4C1A-A6D7-A468464C9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4" y="1126816"/>
            <a:ext cx="8722378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实验操作流程：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 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进入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内存模型学习模块，根据文字说明和动图展示的流程学习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不同内存的含义和作用；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6. 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基于动图学习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程序在矩阵乘法和转置中的具体步骤，学习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矩阵乘法和转置代码中各参数的含义</a:t>
            </a: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17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从矩阵乘法和矩阵转置选择一道题目进行考核测试。</a:t>
            </a:r>
            <a:endParaRPr lang="en-US" altLang="zh-CN" sz="17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D1FE3C-B7A3-456D-B646-8BE148B57513}"/>
              </a:ext>
            </a:extLst>
          </p:cNvPr>
          <p:cNvSpPr txBox="1"/>
          <p:nvPr/>
        </p:nvSpPr>
        <p:spPr>
          <a:xfrm>
            <a:off x="1657982" y="5962564"/>
            <a:ext cx="236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内存模型介绍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CE20D4-9BB1-4E38-A4DE-C13582B0D4D7}"/>
              </a:ext>
            </a:extLst>
          </p:cNvPr>
          <p:cNvSpPr txBox="1"/>
          <p:nvPr/>
        </p:nvSpPr>
        <p:spPr>
          <a:xfrm>
            <a:off x="5576054" y="5962564"/>
            <a:ext cx="220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内存模型题目选择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4D0592A-C0AA-4BE5-966E-2FF340C3A53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9427" y="4020643"/>
            <a:ext cx="3266141" cy="1842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DA590B-E5C7-4E37-BC08-906D31C083E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5799" y="4020643"/>
            <a:ext cx="3266141" cy="184228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17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51090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实验四</a:t>
            </a:r>
            <a:r>
              <a:rPr lang="zh-CN" altLang="en-US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：异构计算仿真实验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4CF8BD90-2EAE-464F-A3C5-158195EE9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1105842"/>
            <a:ext cx="4503819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实验内容： </a:t>
            </a:r>
          </a:p>
          <a:p>
            <a:pPr marL="0" indent="-45720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学习如何利用超级计算机仿真流场中粒子运动轨迹；</a:t>
            </a:r>
          </a:p>
          <a:p>
            <a:pPr marL="0" indent="-2880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实验要求：</a:t>
            </a:r>
          </a:p>
          <a:p>
            <a:pPr marL="0" indent="-45720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掌握流场中粒子运动基本原理；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489146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A9053097-0DBB-4970-8E1F-823611971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3977303"/>
            <a:ext cx="8515380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实验操作流程：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进入综合仿真实验模块，通过文本介绍初步了解流场中粒子运动相关的知识；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在操作界面通过对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四个关键源代码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学习了解流场中粒子运动轨迹模拟方法，并根据平台展示的</a:t>
            </a:r>
            <a:r>
              <a:rPr lang="zh-CN" altLang="en-US" sz="1800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四个关键参数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进行自主设置，观察不同设置展示出的不同结果</a:t>
            </a:r>
            <a:r>
              <a:rPr lang="zh-CN" altLang="en-US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（注意初始例子数要小于最大粒子数才会有输出结果）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477001-B2D4-41CC-AEE6-097EAEABF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224" y="1465460"/>
            <a:ext cx="3841137" cy="21606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30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实验后操作简介</a:t>
            </a: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4CF8BD90-2EAE-464F-A3C5-158195EE9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1216466"/>
            <a:ext cx="8534119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/>
              <a:defRPr/>
            </a:pP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查看自己的总分并点击 “上传成绩”按钮，成绩会同步到学校平台中；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/>
              <a:defRPr/>
            </a:pP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回到学校平台中（如下左图），点击“提交”按钮则成绩会被上国家虚拟仿真平台中，出现</a:t>
            </a:r>
            <a:r>
              <a:rPr lang="zh-CN" altLang="en-US" sz="18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如下右图中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结果代表上传成功，否则需要重新进行实验；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1694ADE-5FE0-B9DB-6E54-24B9C365A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" y="6250152"/>
            <a:ext cx="7906138" cy="2621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390535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6C8F1CB-9448-426C-B045-689B799A4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66" y="1756924"/>
            <a:ext cx="3285371" cy="1848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8396FB-B810-49EA-8152-E363343F6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4239" y="1756924"/>
            <a:ext cx="3285371" cy="18480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318066-41E0-459E-AEB9-9A0BD2BC1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655" y="4453376"/>
            <a:ext cx="2862098" cy="1866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855987-BC73-4CD4-A513-F533465EE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1965" y="4514689"/>
            <a:ext cx="2038082" cy="17131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392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实验后操作简介</a:t>
            </a: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4CF8BD90-2EAE-464F-A3C5-158195EE9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1216466"/>
            <a:ext cx="8534119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457200" indent="-457200" algn="just" eaLnBrk="1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点击“前往评价”按键在学校虚拟仿真平台中进行评价，附链接：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https://xnfz.sysu.edu.cn/home/#/tie/comments/vlab/44 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回到国家虚拟仿真平台（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https://www.ilab-x.com/details/page?id=11721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）点击“去评价” 在国家平台上进行评价（有字数限制）。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完成以上步骤后按照实验报告模板填写实验情况和补充评价截图，最后提交到超算习堂平台发布的虚拟仿真实验作业中。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1694ADE-5FE0-B9DB-6E54-24B9C365A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" y="6250152"/>
            <a:ext cx="7906138" cy="2621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514415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8BDBFAF-7015-4F9D-B95F-2012F4410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69"/>
          <a:stretch/>
        </p:blipFill>
        <p:spPr>
          <a:xfrm>
            <a:off x="948518" y="2766809"/>
            <a:ext cx="2785805" cy="24491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F4F6FE2-E091-4A91-946F-33BA76265F9C}"/>
              </a:ext>
            </a:extLst>
          </p:cNvPr>
          <p:cNvSpPr txBox="1"/>
          <p:nvPr/>
        </p:nvSpPr>
        <p:spPr>
          <a:xfrm>
            <a:off x="1063414" y="5191790"/>
            <a:ext cx="2556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学校虚拟仿真平台评价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022091-9A97-4E66-B82E-FC5AB817A8BA}"/>
              </a:ext>
            </a:extLst>
          </p:cNvPr>
          <p:cNvSpPr txBox="1"/>
          <p:nvPr/>
        </p:nvSpPr>
        <p:spPr>
          <a:xfrm>
            <a:off x="5111429" y="5190272"/>
            <a:ext cx="2471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虚拟仿真平台评价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03DFBD-3976-45C1-8181-888818216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813" y="2929279"/>
            <a:ext cx="4116967" cy="2190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521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Placeholder 5">
            <a:extLst>
              <a:ext uri="{FF2B5EF4-FFF2-40B4-BE49-F238E27FC236}">
                <a16:creationId xmlns:a16="http://schemas.microsoft.com/office/drawing/2014/main" id="{2C1CCD4A-F05E-4FBD-988F-F082FF3429E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733277" y="2093238"/>
            <a:ext cx="167744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</a:pP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084" name="图片 4">
            <a:extLst>
              <a:ext uri="{FF2B5EF4-FFF2-40B4-BE49-F238E27FC236}">
                <a16:creationId xmlns:a16="http://schemas.microsoft.com/office/drawing/2014/main" id="{6C3B375E-F493-4A3F-86AE-2605C3F4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3513138"/>
            <a:ext cx="3227388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图片 6">
            <a:extLst>
              <a:ext uri="{FF2B5EF4-FFF2-40B4-BE49-F238E27FC236}">
                <a16:creationId xmlns:a16="http://schemas.microsoft.com/office/drawing/2014/main" id="{890265EF-2E74-465D-93B6-1ECC2736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3513138"/>
            <a:ext cx="314007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图片 7">
            <a:extLst>
              <a:ext uri="{FF2B5EF4-FFF2-40B4-BE49-F238E27FC236}">
                <a16:creationId xmlns:a16="http://schemas.microsoft.com/office/drawing/2014/main" id="{4F3878AA-2349-4267-B94E-852212D7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975" y="3513138"/>
            <a:ext cx="2854325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5">
            <a:extLst>
              <a:ext uri="{FF2B5EF4-FFF2-40B4-BE49-F238E27FC236}">
                <a16:creationId xmlns:a16="http://schemas.microsoft.com/office/drawing/2014/main" id="{A5B43C99-DE74-4D49-81E9-120A36B5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204788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8195" name="组合 13">
            <a:extLst>
              <a:ext uri="{FF2B5EF4-FFF2-40B4-BE49-F238E27FC236}">
                <a16:creationId xmlns:a16="http://schemas.microsoft.com/office/drawing/2014/main" id="{30508881-ACE6-4CBD-8386-32F911D40C6C}"/>
              </a:ext>
            </a:extLst>
          </p:cNvPr>
          <p:cNvGrpSpPr>
            <a:grpSpLocks/>
          </p:cNvGrpSpPr>
          <p:nvPr/>
        </p:nvGrpSpPr>
        <p:grpSpPr bwMode="auto">
          <a:xfrm>
            <a:off x="2472676" y="2895847"/>
            <a:ext cx="5316537" cy="594377"/>
            <a:chOff x="2034179" y="1703465"/>
            <a:chExt cx="4796344" cy="509878"/>
          </a:xfrm>
        </p:grpSpPr>
        <p:sp>
          <p:nvSpPr>
            <p:cNvPr id="8207" name="文本框 7">
              <a:extLst>
                <a:ext uri="{FF2B5EF4-FFF2-40B4-BE49-F238E27FC236}">
                  <a16:creationId xmlns:a16="http://schemas.microsoft.com/office/drawing/2014/main" id="{A6EE5E59-22C4-4F32-A869-FCFF60556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0857" y="1703465"/>
              <a:ext cx="4219666" cy="50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虚拟仿真实验简介</a:t>
              </a:r>
            </a:p>
          </p:txBody>
        </p:sp>
        <p:grpSp>
          <p:nvGrpSpPr>
            <p:cNvPr id="8208" name="组合 11">
              <a:extLst>
                <a:ext uri="{FF2B5EF4-FFF2-40B4-BE49-F238E27FC236}">
                  <a16:creationId xmlns:a16="http://schemas.microsoft.com/office/drawing/2014/main" id="{ADA0AAC8-FB0E-431D-8B38-4B86AE0C1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4179" y="1749713"/>
              <a:ext cx="432599" cy="463630"/>
              <a:chOff x="1538879" y="1953557"/>
              <a:chExt cx="432599" cy="463630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B940459-5582-4724-B722-120C44EEFCD4}"/>
                  </a:ext>
                </a:extLst>
              </p:cNvPr>
              <p:cNvSpPr/>
              <p:nvPr/>
            </p:nvSpPr>
            <p:spPr>
              <a:xfrm>
                <a:off x="1538879" y="1953611"/>
                <a:ext cx="432516" cy="431695"/>
              </a:xfrm>
              <a:prstGeom prst="ellipse">
                <a:avLst/>
              </a:prstGeom>
              <a:solidFill>
                <a:srgbClr val="00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2000" noProof="1"/>
              </a:p>
            </p:txBody>
          </p:sp>
          <p:sp>
            <p:nvSpPr>
              <p:cNvPr id="8210" name="TextBox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56413CD-FDDB-49FB-8762-F9D5416310C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538879" y="1968863"/>
                <a:ext cx="428196" cy="448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1</a:t>
                </a:r>
                <a:endParaRPr lang="zh-CN" altLang="en-US" sz="24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8196" name="组合 14">
            <a:extLst>
              <a:ext uri="{FF2B5EF4-FFF2-40B4-BE49-F238E27FC236}">
                <a16:creationId xmlns:a16="http://schemas.microsoft.com/office/drawing/2014/main" id="{15B624B9-8CA8-4D93-A408-E5323CF8BFB5}"/>
              </a:ext>
            </a:extLst>
          </p:cNvPr>
          <p:cNvGrpSpPr>
            <a:grpSpLocks/>
          </p:cNvGrpSpPr>
          <p:nvPr/>
        </p:nvGrpSpPr>
        <p:grpSpPr bwMode="auto">
          <a:xfrm>
            <a:off x="2472676" y="3740581"/>
            <a:ext cx="5734050" cy="592138"/>
            <a:chOff x="2026571" y="2563813"/>
            <a:chExt cx="5220335" cy="530901"/>
          </a:xfrm>
        </p:grpSpPr>
        <p:sp>
          <p:nvSpPr>
            <p:cNvPr id="7189" name="文本框 7">
              <a:extLst>
                <a:ext uri="{FF2B5EF4-FFF2-40B4-BE49-F238E27FC236}">
                  <a16:creationId xmlns:a16="http://schemas.microsoft.com/office/drawing/2014/main" id="{C52A0320-F786-44CF-85C8-135A6DF01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0462" y="2563813"/>
              <a:ext cx="4636444" cy="5243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相关操作简介</a:t>
              </a:r>
              <a:endPara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204" name="组合 32">
              <a:extLst>
                <a:ext uri="{FF2B5EF4-FFF2-40B4-BE49-F238E27FC236}">
                  <a16:creationId xmlns:a16="http://schemas.microsoft.com/office/drawing/2014/main" id="{776FA583-9E80-4B66-85EA-5017EBA372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6571" y="2609002"/>
              <a:ext cx="431721" cy="485712"/>
              <a:chOff x="1538879" y="1952497"/>
              <a:chExt cx="431721" cy="48571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FEB1ED8-B64A-410E-A194-3E5F16844EEF}"/>
                  </a:ext>
                </a:extLst>
              </p:cNvPr>
              <p:cNvSpPr/>
              <p:nvPr/>
            </p:nvSpPr>
            <p:spPr>
              <a:xfrm>
                <a:off x="1538879" y="1952855"/>
                <a:ext cx="432137" cy="432691"/>
              </a:xfrm>
              <a:prstGeom prst="ellipse">
                <a:avLst/>
              </a:prstGeom>
              <a:solidFill>
                <a:srgbClr val="00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2000" noProof="1"/>
              </a:p>
            </p:txBody>
          </p:sp>
          <p:sp>
            <p:nvSpPr>
              <p:cNvPr id="8206" name="TextBox 2">
                <a:hlinkClick r:id="" action="ppaction://noaction"/>
                <a:extLst>
                  <a:ext uri="{FF2B5EF4-FFF2-40B4-BE49-F238E27FC236}">
                    <a16:creationId xmlns:a16="http://schemas.microsoft.com/office/drawing/2014/main" id="{981CE538-B56C-4471-912B-F3894D72B028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538879" y="1968863"/>
                <a:ext cx="428196" cy="46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2</a:t>
                </a:r>
                <a:endParaRPr lang="zh-CN" altLang="en-US" sz="24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8198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7E65F4CF-0C54-44A7-BE92-23985DED6C2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0188" y="306388"/>
            <a:ext cx="428625" cy="411162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35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"/>
    </mc:Choice>
    <mc:Fallback xmlns="">
      <p:transition spd="slow" advTm="152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5">
            <a:extLst>
              <a:ext uri="{FF2B5EF4-FFF2-40B4-BE49-F238E27FC236}">
                <a16:creationId xmlns:a16="http://schemas.microsoft.com/office/drawing/2014/main" id="{A5B43C99-DE74-4D49-81E9-120A36B5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204788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8195" name="组合 13">
            <a:extLst>
              <a:ext uri="{FF2B5EF4-FFF2-40B4-BE49-F238E27FC236}">
                <a16:creationId xmlns:a16="http://schemas.microsoft.com/office/drawing/2014/main" id="{30508881-ACE6-4CBD-8386-32F911D40C6C}"/>
              </a:ext>
            </a:extLst>
          </p:cNvPr>
          <p:cNvGrpSpPr>
            <a:grpSpLocks/>
          </p:cNvGrpSpPr>
          <p:nvPr/>
        </p:nvGrpSpPr>
        <p:grpSpPr bwMode="auto">
          <a:xfrm>
            <a:off x="2472676" y="2895847"/>
            <a:ext cx="5316537" cy="594377"/>
            <a:chOff x="2034179" y="1703465"/>
            <a:chExt cx="4796344" cy="509878"/>
          </a:xfrm>
        </p:grpSpPr>
        <p:sp>
          <p:nvSpPr>
            <p:cNvPr id="8207" name="文本框 7">
              <a:extLst>
                <a:ext uri="{FF2B5EF4-FFF2-40B4-BE49-F238E27FC236}">
                  <a16:creationId xmlns:a16="http://schemas.microsoft.com/office/drawing/2014/main" id="{A6EE5E59-22C4-4F32-A869-FCFF60556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0857" y="1703465"/>
              <a:ext cx="4219666" cy="50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虚拟仿真实验简介</a:t>
              </a:r>
            </a:p>
          </p:txBody>
        </p:sp>
        <p:grpSp>
          <p:nvGrpSpPr>
            <p:cNvPr id="8208" name="组合 11">
              <a:extLst>
                <a:ext uri="{FF2B5EF4-FFF2-40B4-BE49-F238E27FC236}">
                  <a16:creationId xmlns:a16="http://schemas.microsoft.com/office/drawing/2014/main" id="{ADA0AAC8-FB0E-431D-8B38-4B86AE0C1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4179" y="1749713"/>
              <a:ext cx="432599" cy="463630"/>
              <a:chOff x="1538879" y="1953557"/>
              <a:chExt cx="432599" cy="463630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B940459-5582-4724-B722-120C44EEFCD4}"/>
                  </a:ext>
                </a:extLst>
              </p:cNvPr>
              <p:cNvSpPr/>
              <p:nvPr/>
            </p:nvSpPr>
            <p:spPr>
              <a:xfrm>
                <a:off x="1538879" y="1953611"/>
                <a:ext cx="432516" cy="431695"/>
              </a:xfrm>
              <a:prstGeom prst="ellipse">
                <a:avLst/>
              </a:prstGeom>
              <a:solidFill>
                <a:srgbClr val="00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2000" noProof="1"/>
              </a:p>
            </p:txBody>
          </p:sp>
          <p:sp>
            <p:nvSpPr>
              <p:cNvPr id="8210" name="TextBox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56413CD-FDDB-49FB-8762-F9D5416310C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538879" y="1968863"/>
                <a:ext cx="428196" cy="448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1</a:t>
                </a:r>
                <a:endParaRPr lang="zh-CN" altLang="en-US" sz="24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8196" name="组合 14">
            <a:extLst>
              <a:ext uri="{FF2B5EF4-FFF2-40B4-BE49-F238E27FC236}">
                <a16:creationId xmlns:a16="http://schemas.microsoft.com/office/drawing/2014/main" id="{15B624B9-8CA8-4D93-A408-E5323CF8BFB5}"/>
              </a:ext>
            </a:extLst>
          </p:cNvPr>
          <p:cNvGrpSpPr>
            <a:grpSpLocks/>
          </p:cNvGrpSpPr>
          <p:nvPr/>
        </p:nvGrpSpPr>
        <p:grpSpPr bwMode="auto">
          <a:xfrm>
            <a:off x="2472676" y="3740581"/>
            <a:ext cx="5734050" cy="592138"/>
            <a:chOff x="2026571" y="2563813"/>
            <a:chExt cx="5220335" cy="530901"/>
          </a:xfrm>
        </p:grpSpPr>
        <p:sp>
          <p:nvSpPr>
            <p:cNvPr id="7189" name="文本框 7">
              <a:extLst>
                <a:ext uri="{FF2B5EF4-FFF2-40B4-BE49-F238E27FC236}">
                  <a16:creationId xmlns:a16="http://schemas.microsoft.com/office/drawing/2014/main" id="{C52A0320-F786-44CF-85C8-135A6DF01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0462" y="2563813"/>
              <a:ext cx="4636444" cy="5243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相关操作简介</a:t>
              </a:r>
              <a:endPara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204" name="组合 32">
              <a:extLst>
                <a:ext uri="{FF2B5EF4-FFF2-40B4-BE49-F238E27FC236}">
                  <a16:creationId xmlns:a16="http://schemas.microsoft.com/office/drawing/2014/main" id="{776FA583-9E80-4B66-85EA-5017EBA372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6571" y="2609002"/>
              <a:ext cx="431721" cy="485712"/>
              <a:chOff x="1538879" y="1952497"/>
              <a:chExt cx="431721" cy="48571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FEB1ED8-B64A-410E-A194-3E5F16844EEF}"/>
                  </a:ext>
                </a:extLst>
              </p:cNvPr>
              <p:cNvSpPr/>
              <p:nvPr/>
            </p:nvSpPr>
            <p:spPr>
              <a:xfrm>
                <a:off x="1538879" y="1952855"/>
                <a:ext cx="432137" cy="432691"/>
              </a:xfrm>
              <a:prstGeom prst="ellipse">
                <a:avLst/>
              </a:prstGeom>
              <a:solidFill>
                <a:srgbClr val="00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2000" noProof="1"/>
              </a:p>
            </p:txBody>
          </p:sp>
          <p:sp>
            <p:nvSpPr>
              <p:cNvPr id="8206" name="TextBox 2">
                <a:hlinkClick r:id="" action="ppaction://noaction"/>
                <a:extLst>
                  <a:ext uri="{FF2B5EF4-FFF2-40B4-BE49-F238E27FC236}">
                    <a16:creationId xmlns:a16="http://schemas.microsoft.com/office/drawing/2014/main" id="{981CE538-B56C-4471-912B-F3894D72B028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538879" y="1968863"/>
                <a:ext cx="428196" cy="46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2</a:t>
                </a:r>
                <a:endParaRPr lang="zh-CN" altLang="en-US" sz="24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8198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7E65F4CF-0C54-44A7-BE92-23985DED6C2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0188" y="306388"/>
            <a:ext cx="428625" cy="411162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98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"/>
    </mc:Choice>
    <mc:Fallback xmlns="">
      <p:transition spd="slow" advTm="152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2646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实验课程简介</a:t>
            </a: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4CF8BD90-2EAE-464F-A3C5-158195EE9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1068506"/>
            <a:ext cx="8592922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algn="just" eaLnBrk="1" hangingPunct="1">
              <a:lnSpc>
                <a:spcPts val="3000"/>
              </a:lnSpc>
              <a:spcBef>
                <a:spcPts val="12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n"/>
              <a:defRPr/>
            </a:pPr>
            <a:r>
              <a:rPr lang="zh-CN" altLang="en-US" sz="1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超级计算机综合虚拟仿真实验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通过对超级计算机系统的仿真，让学生沉浸式地了解超级计算机的体系结构，聚合通信和异构计算过程。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Rectangle 4">
            <a:extLst>
              <a:ext uri="{FF2B5EF4-FFF2-40B4-BE49-F238E27FC236}">
                <a16:creationId xmlns:a16="http://schemas.microsoft.com/office/drawing/2014/main" id="{274D8B2D-EC86-4F72-A89C-65A0A96A3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" y="6250152"/>
            <a:ext cx="7906138" cy="2621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46881" y="6390535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1D8C9383-22FB-441E-B8CA-86E59D72D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24" y="2085605"/>
            <a:ext cx="8037551" cy="40943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B7B119A-4C32-4CD7-ABFD-A858FE3C1746}"/>
              </a:ext>
            </a:extLst>
          </p:cNvPr>
          <p:cNvSpPr txBox="1"/>
          <p:nvPr/>
        </p:nvSpPr>
        <p:spPr>
          <a:xfrm>
            <a:off x="3554389" y="5880820"/>
            <a:ext cx="221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虚拟仿真实验首页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7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5">
            <a:extLst>
              <a:ext uri="{FF2B5EF4-FFF2-40B4-BE49-F238E27FC236}">
                <a16:creationId xmlns:a16="http://schemas.microsoft.com/office/drawing/2014/main" id="{A5B43C99-DE74-4D49-81E9-120A36B5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204788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8195" name="组合 13">
            <a:extLst>
              <a:ext uri="{FF2B5EF4-FFF2-40B4-BE49-F238E27FC236}">
                <a16:creationId xmlns:a16="http://schemas.microsoft.com/office/drawing/2014/main" id="{30508881-ACE6-4CBD-8386-32F911D40C6C}"/>
              </a:ext>
            </a:extLst>
          </p:cNvPr>
          <p:cNvGrpSpPr>
            <a:grpSpLocks/>
          </p:cNvGrpSpPr>
          <p:nvPr/>
        </p:nvGrpSpPr>
        <p:grpSpPr bwMode="auto">
          <a:xfrm>
            <a:off x="2472676" y="2895847"/>
            <a:ext cx="5316537" cy="594377"/>
            <a:chOff x="2034179" y="1703465"/>
            <a:chExt cx="4796344" cy="509878"/>
          </a:xfrm>
        </p:grpSpPr>
        <p:sp>
          <p:nvSpPr>
            <p:cNvPr id="8207" name="文本框 7">
              <a:extLst>
                <a:ext uri="{FF2B5EF4-FFF2-40B4-BE49-F238E27FC236}">
                  <a16:creationId xmlns:a16="http://schemas.microsoft.com/office/drawing/2014/main" id="{A6EE5E59-22C4-4F32-A869-FCFF60556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0857" y="1703465"/>
              <a:ext cx="4219666" cy="501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虚拟仿真实验简介</a:t>
              </a:r>
            </a:p>
          </p:txBody>
        </p:sp>
        <p:grpSp>
          <p:nvGrpSpPr>
            <p:cNvPr id="8208" name="组合 11">
              <a:extLst>
                <a:ext uri="{FF2B5EF4-FFF2-40B4-BE49-F238E27FC236}">
                  <a16:creationId xmlns:a16="http://schemas.microsoft.com/office/drawing/2014/main" id="{ADA0AAC8-FB0E-431D-8B38-4B86AE0C1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4179" y="1749713"/>
              <a:ext cx="432599" cy="463630"/>
              <a:chOff x="1538879" y="1953557"/>
              <a:chExt cx="432599" cy="463630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B940459-5582-4724-B722-120C44EEFCD4}"/>
                  </a:ext>
                </a:extLst>
              </p:cNvPr>
              <p:cNvSpPr/>
              <p:nvPr/>
            </p:nvSpPr>
            <p:spPr>
              <a:xfrm>
                <a:off x="1538879" y="1953611"/>
                <a:ext cx="432516" cy="431695"/>
              </a:xfrm>
              <a:prstGeom prst="ellipse">
                <a:avLst/>
              </a:prstGeom>
              <a:solidFill>
                <a:srgbClr val="00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2000" noProof="1"/>
              </a:p>
            </p:txBody>
          </p:sp>
          <p:sp>
            <p:nvSpPr>
              <p:cNvPr id="8210" name="TextBox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56413CD-FDDB-49FB-8762-F9D5416310C1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538879" y="1968863"/>
                <a:ext cx="428196" cy="448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1</a:t>
                </a:r>
                <a:endParaRPr lang="zh-CN" altLang="en-US" sz="24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grpSp>
        <p:nvGrpSpPr>
          <p:cNvPr id="8196" name="组合 14">
            <a:extLst>
              <a:ext uri="{FF2B5EF4-FFF2-40B4-BE49-F238E27FC236}">
                <a16:creationId xmlns:a16="http://schemas.microsoft.com/office/drawing/2014/main" id="{15B624B9-8CA8-4D93-A408-E5323CF8BFB5}"/>
              </a:ext>
            </a:extLst>
          </p:cNvPr>
          <p:cNvGrpSpPr>
            <a:grpSpLocks/>
          </p:cNvGrpSpPr>
          <p:nvPr/>
        </p:nvGrpSpPr>
        <p:grpSpPr bwMode="auto">
          <a:xfrm>
            <a:off x="2472676" y="3740581"/>
            <a:ext cx="5734050" cy="592138"/>
            <a:chOff x="2026571" y="2563813"/>
            <a:chExt cx="5220335" cy="530901"/>
          </a:xfrm>
        </p:grpSpPr>
        <p:sp>
          <p:nvSpPr>
            <p:cNvPr id="7189" name="文本框 7">
              <a:extLst>
                <a:ext uri="{FF2B5EF4-FFF2-40B4-BE49-F238E27FC236}">
                  <a16:creationId xmlns:a16="http://schemas.microsoft.com/office/drawing/2014/main" id="{C52A0320-F786-44CF-85C8-135A6DF01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0462" y="2563813"/>
              <a:ext cx="4636444" cy="5243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3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相关操作简介</a:t>
              </a:r>
              <a:endPara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204" name="组合 32">
              <a:extLst>
                <a:ext uri="{FF2B5EF4-FFF2-40B4-BE49-F238E27FC236}">
                  <a16:creationId xmlns:a16="http://schemas.microsoft.com/office/drawing/2014/main" id="{776FA583-9E80-4B66-85EA-5017EBA372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6571" y="2609002"/>
              <a:ext cx="431721" cy="485712"/>
              <a:chOff x="1538879" y="1952497"/>
              <a:chExt cx="431721" cy="48571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FEB1ED8-B64A-410E-A194-3E5F16844EEF}"/>
                  </a:ext>
                </a:extLst>
              </p:cNvPr>
              <p:cNvSpPr/>
              <p:nvPr/>
            </p:nvSpPr>
            <p:spPr>
              <a:xfrm>
                <a:off x="1538879" y="1952855"/>
                <a:ext cx="432137" cy="432691"/>
              </a:xfrm>
              <a:prstGeom prst="ellipse">
                <a:avLst/>
              </a:prstGeom>
              <a:solidFill>
                <a:srgbClr val="00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2000" noProof="1"/>
              </a:p>
            </p:txBody>
          </p:sp>
          <p:sp>
            <p:nvSpPr>
              <p:cNvPr id="8206" name="TextBox 2">
                <a:hlinkClick r:id="" action="ppaction://noaction"/>
                <a:extLst>
                  <a:ext uri="{FF2B5EF4-FFF2-40B4-BE49-F238E27FC236}">
                    <a16:creationId xmlns:a16="http://schemas.microsoft.com/office/drawing/2014/main" id="{981CE538-B56C-4471-912B-F3894D72B028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1538879" y="1968863"/>
                <a:ext cx="428196" cy="46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2400" b="1">
                    <a:solidFill>
                      <a:schemeClr val="bg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2</a:t>
                </a:r>
                <a:endParaRPr lang="zh-CN" altLang="en-US" sz="24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p:grpSp>
      </p:grpSp>
      <p:sp>
        <p:nvSpPr>
          <p:cNvPr id="8198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7E65F4CF-0C54-44A7-BE92-23985DED6C23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0188" y="306388"/>
            <a:ext cx="428625" cy="411162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0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4"/>
    </mc:Choice>
    <mc:Fallback xmlns="">
      <p:transition spd="slow" advTm="15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实验前操作简介</a:t>
            </a: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4CF8BD90-2EAE-464F-A3C5-158195EE9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1216466"/>
            <a:ext cx="8534119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/>
              <a:defRPr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使用火狐或者谷歌浏览器，进入国家虚拟仿真实验教学课程平台，并搜索选择“超级计算综合虚拟仿真实验课程”，或者直接由以下链接进入：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ts val="3000"/>
              </a:lnSpc>
              <a:spcBef>
                <a:spcPts val="800"/>
              </a:spcBef>
              <a:spcAft>
                <a:spcPct val="0"/>
              </a:spcAft>
              <a:buClr>
                <a:srgbClr val="F79646"/>
              </a:buClr>
              <a:buSzPct val="90000"/>
              <a:buFontTx/>
              <a:buNone/>
              <a:tabLst/>
              <a:defRPr/>
            </a:pPr>
            <a:r>
              <a:rPr kumimoji="0" lang="en-US" altLang="zh-CN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https://www.ilab-x.com/details/page?id=11721&amp;isView=true#1001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2"/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2"/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2"/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2"/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2"/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2"/>
              <a:defRPr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实名注册并登录国家实验空间</a:t>
            </a:r>
            <a:r>
              <a:rPr lang="zh-CN" altLang="en-US" sz="20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（请注意实名，方便统计各位同学的完成情况）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，注册完毕后可以先观看介绍视频和引导视频，然后点击“我要做实验”按键；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ts val="3000"/>
              </a:lnSpc>
              <a:spcBef>
                <a:spcPts val="8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n"/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1694ADE-5FE0-B9DB-6E54-24B9C365A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" y="6250152"/>
            <a:ext cx="7906138" cy="2621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390535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C9575B6D-4755-4CBF-B217-8291AC225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579886"/>
            <a:ext cx="5907741" cy="2376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94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30572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实验前操作简介</a:t>
            </a: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4CF8BD90-2EAE-464F-A3C5-158195EE9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1216466"/>
            <a:ext cx="8534119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点击弹出的链接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（请勿关闭国家平台的界面）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，跳转到中山大学虚拟仿真实验平台，并等待加载，加载完成后点击“开始实验”按键；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1" hangingPunct="1">
              <a:lnSpc>
                <a:spcPts val="3000"/>
              </a:lnSpc>
              <a:spcBef>
                <a:spcPts val="800"/>
              </a:spcBef>
              <a:buClr>
                <a:schemeClr val="tx1"/>
              </a:buClr>
              <a:buSzPct val="90000"/>
              <a:buFont typeface="+mj-lt"/>
              <a:buAutoNum type="arabicPeriod" startAt="3"/>
              <a:defRPr/>
            </a:pPr>
            <a:r>
              <a:rPr lang="zh-CN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模式选择界面，选择</a:t>
            </a:r>
            <a:r>
              <a:rPr lang="zh-CN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考核模式</a:t>
            </a:r>
            <a:r>
              <a:rPr lang="zh-CN" altLang="en-US" sz="20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（考核模式下数据才会提交到国家平台）；</a:t>
            </a:r>
            <a:endParaRPr lang="en-US" altLang="zh-CN" sz="2000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ts val="3000"/>
              </a:lnSpc>
              <a:spcBef>
                <a:spcPts val="8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n"/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ts val="3000"/>
              </a:lnSpc>
              <a:spcBef>
                <a:spcPts val="8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n"/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ts val="3000"/>
              </a:lnSpc>
              <a:spcBef>
                <a:spcPts val="8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n"/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ts val="3000"/>
              </a:lnSpc>
              <a:spcBef>
                <a:spcPts val="800"/>
              </a:spcBef>
              <a:buClr>
                <a:schemeClr val="accent6"/>
              </a:buClr>
              <a:buSzPct val="90000"/>
              <a:buFont typeface="Wingdings" panose="05000000000000000000" pitchFamily="2" charset="2"/>
              <a:buChar char="n"/>
              <a:defRPr/>
            </a:pP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1694ADE-5FE0-B9DB-6E54-24B9C365A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" y="6250152"/>
            <a:ext cx="7906138" cy="2621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390535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3138998-C9F7-4785-9399-E330B2A95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81" y="3227193"/>
            <a:ext cx="4042034" cy="22725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0ACB47-036E-4CF5-BDC1-76266C6D4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941" y="3226137"/>
            <a:ext cx="4042034" cy="2273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50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63401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实验一：</a:t>
            </a:r>
            <a:r>
              <a:rPr lang="zh-CN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超级计算机体系结构介绍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4" name="Rectangle 4">
            <a:extLst>
              <a:ext uri="{FF2B5EF4-FFF2-40B4-BE49-F238E27FC236}">
                <a16:creationId xmlns:a16="http://schemas.microsoft.com/office/drawing/2014/main" id="{4CF8BD90-2EAE-464F-A3C5-158195EE9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1216466"/>
            <a:ext cx="8534119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实验内容：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超级计算机体系结构总体认知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超级计算机高性能并行计算阵列认知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超级计算机互连网络子系统认知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超级计算机其他部分认知</a:t>
            </a:r>
          </a:p>
          <a:p>
            <a:pPr marL="0" indent="-288000" algn="just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实验要求：</a:t>
            </a:r>
            <a:endParaRPr lang="zh-CN" altLang="zh-CN" sz="24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了解天河二号超级计算机的整体五大组成部分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了解河二号超级计算机的计算阵列硬件组成结构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了解河二号超级计算机的互连网络子系统的组成结构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489146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8771F62-FCE0-4E56-BE52-9E78A4CCF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639" y="1758202"/>
            <a:ext cx="4474371" cy="2516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036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E56DA22-4918-475B-832E-063D2924A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200025"/>
            <a:ext cx="63401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实验一：</a:t>
            </a:r>
            <a:r>
              <a:rPr lang="zh-CN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超级计算机体系结构介绍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9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5127201E-2CDC-4066-9D4B-B3A442AD43D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3363" y="306388"/>
            <a:ext cx="427037" cy="400110"/>
          </a:xfrm>
          <a:prstGeom prst="rect">
            <a:avLst/>
          </a:prstGeom>
          <a:solidFill>
            <a:srgbClr val="3F7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20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1694ADE-5FE0-B9DB-6E54-24B9C365A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81" y="6250152"/>
            <a:ext cx="7906138" cy="2621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chemeClr val="accent6"/>
              </a:buClr>
              <a:buSzTx/>
              <a:buNone/>
              <a:defRPr/>
            </a:pPr>
            <a:endParaRPr lang="en-US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5515483-D063-CCF2-1232-5A4EBB10AF12}"/>
              </a:ext>
            </a:extLst>
          </p:cNvPr>
          <p:cNvCxnSpPr/>
          <p:nvPr/>
        </p:nvCxnSpPr>
        <p:spPr>
          <a:xfrm>
            <a:off x="446881" y="6390535"/>
            <a:ext cx="8037551" cy="0"/>
          </a:xfrm>
          <a:prstGeom prst="line">
            <a:avLst/>
          </a:prstGeom>
          <a:ln>
            <a:solidFill>
              <a:srgbClr val="095D3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ECE7A96-3D05-4771-8345-6FE1310E9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98" y="3307974"/>
            <a:ext cx="4067933" cy="22882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2138FC-B6A4-4E5A-AC63-C10C8951C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148" y="3307974"/>
            <a:ext cx="4067933" cy="22882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8502FE-9698-4AD5-A6D4-5DD17061638A}"/>
              </a:ext>
            </a:extLst>
          </p:cNvPr>
          <p:cNvSpPr txBox="1"/>
          <p:nvPr/>
        </p:nvSpPr>
        <p:spPr>
          <a:xfrm>
            <a:off x="1550152" y="5736569"/>
            <a:ext cx="221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漫游操作方式参考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31B970-9F69-43F5-B67B-1E9979D7FB15}"/>
              </a:ext>
            </a:extLst>
          </p:cNvPr>
          <p:cNvSpPr txBox="1"/>
          <p:nvPr/>
        </p:nvSpPr>
        <p:spPr>
          <a:xfrm>
            <a:off x="5378826" y="5736569"/>
            <a:ext cx="279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追随高亮和引导进行学习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6CE7D86-D0BB-4C1A-A6D7-A468464C9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1216466"/>
            <a:ext cx="8534119" cy="21908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3050" algn="l" defTabSz="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547688" indent="-271463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300">
                <a:solidFill>
                  <a:schemeClr val="tx2"/>
                </a:solidFill>
                <a:latin typeface="+mn-lt"/>
                <a:ea typeface="+mn-ea"/>
                <a:sym typeface="Times New Roman" panose="02020603050405020304" pitchFamily="18" charset="0"/>
              </a:defRPr>
            </a:lvl2pPr>
            <a:lvl3pPr marL="822325" indent="-228600" algn="l" defTabSz="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3pPr>
            <a:lvl4pPr marL="1096963" indent="-227013" algn="l" defTabSz="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 3" panose="05040102010807070707" pitchFamily="18" charset="2"/>
              <a:buChar char=""/>
              <a:defRPr sz="20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4pPr>
            <a:lvl5pPr marL="13716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anose="05040102010807070707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anose="02020603050405020304" pitchFamily="18" charset="0"/>
              </a:defRPr>
            </a:lvl5pPr>
            <a:lvl6pPr marL="18288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6pPr>
            <a:lvl7pPr marL="22860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7pPr>
            <a:lvl8pPr marL="27432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8pPr>
            <a:lvl9pPr marL="3200400" indent="-228600" algn="l" defTabSz="0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3" pitchFamily="18" charset="2"/>
              <a:buChar char=""/>
              <a:defRPr sz="1600">
                <a:solidFill>
                  <a:schemeClr val="tx1"/>
                </a:solidFill>
                <a:latin typeface="+mn-lt"/>
                <a:ea typeface="+mn-ea"/>
                <a:sym typeface="Times New Roman" pitchFamily="18" charset="0"/>
              </a:defRPr>
            </a:lvl9pPr>
          </a:lstStyle>
          <a:p>
            <a:pPr marL="0" indent="-288000" algn="just">
              <a:lnSpc>
                <a:spcPct val="12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实验操作流程：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进入超级计算机体系结构介绍，根据相关的页面内容学习了解天河二号超级计算机组成。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进入天河二号超级计算机场景中进行漫游，按照提示漫游到计算阵列前对计算阵列进行认知学习。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82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1"/>
    </mc:Choice>
    <mc:Fallback xmlns="">
      <p:transition spd="slow" advTm="4730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15001</TotalTime>
  <Pages>0</Pages>
  <Words>2042</Words>
  <Characters>0</Characters>
  <Application>Microsoft Office PowerPoint</Application>
  <DocSecurity>0</DocSecurity>
  <PresentationFormat>全屏显示(4:3)</PresentationFormat>
  <Lines>0</Lines>
  <Paragraphs>149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Microsoft YaHei UI</vt:lpstr>
      <vt:lpstr>微软雅黑</vt:lpstr>
      <vt:lpstr>微软雅黑 Light</vt:lpstr>
      <vt:lpstr>Arial</vt:lpstr>
      <vt:lpstr>Calibri</vt:lpstr>
      <vt:lpstr>Wingdings</vt:lpstr>
      <vt:lpstr>Wingdings 3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PeteTao</dc:creator>
  <cp:keywords/>
  <dc:description/>
  <cp:lastModifiedBy>张弦智</cp:lastModifiedBy>
  <cp:revision>801</cp:revision>
  <cp:lastPrinted>2016-07-13T07:40:00Z</cp:lastPrinted>
  <dcterms:created xsi:type="dcterms:W3CDTF">2016-07-12T08:22:00Z</dcterms:created>
  <dcterms:modified xsi:type="dcterms:W3CDTF">2024-03-18T06:35:16Z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